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 id="2147483669" r:id="rId4"/>
    <p:sldMasterId id="2147483681" r:id="rId5"/>
    <p:sldMasterId id="2147483693" r:id="rId6"/>
    <p:sldMasterId id="2147483705" r:id="rId7"/>
    <p:sldMasterId id="2147483717" r:id="rId8"/>
    <p:sldMasterId id="2147483729" r:id="rId9"/>
    <p:sldMasterId id="2147483741" r:id="rId10"/>
    <p:sldMasterId id="2147483753" r:id="rId11"/>
    <p:sldMasterId id="2147483765" r:id="rId12"/>
    <p:sldMasterId id="2147483777" r:id="rId13"/>
    <p:sldMasterId id="2147483789" r:id="rId14"/>
    <p:sldMasterId id="2147483801" r:id="rId15"/>
    <p:sldMasterId id="2147483813" r:id="rId16"/>
  </p:sldMasterIdLst>
  <p:notesMasterIdLst>
    <p:notesMasterId r:id="rId22"/>
  </p:notesMasterIdLst>
  <p:sldIdLst>
    <p:sldId id="321" r:id="rId17"/>
    <p:sldId id="322" r:id="rId18"/>
    <p:sldId id="323" r:id="rId19"/>
    <p:sldId id="275" r:id="rId20"/>
    <p:sldId id="319" r:id="rId21"/>
    <p:sldId id="278" r:id="rId23"/>
    <p:sldId id="289" r:id="rId24"/>
    <p:sldId id="324" r:id="rId25"/>
    <p:sldId id="317" r:id="rId26"/>
    <p:sldId id="311" r:id="rId27"/>
    <p:sldId id="312" r:id="rId28"/>
    <p:sldId id="279" r:id="rId29"/>
    <p:sldId id="313" r:id="rId30"/>
    <p:sldId id="325" r:id="rId31"/>
    <p:sldId id="281" r:id="rId32"/>
    <p:sldId id="306" r:id="rId33"/>
    <p:sldId id="303" r:id="rId34"/>
    <p:sldId id="318" r:id="rId35"/>
    <p:sldId id="326" r:id="rId36"/>
    <p:sldId id="316" r:id="rId37"/>
    <p:sldId id="276" r:id="rId38"/>
    <p:sldId id="292" r:id="rId39"/>
    <p:sldId id="294" r:id="rId40"/>
    <p:sldId id="327" r:id="rId41"/>
    <p:sldId id="305" r:id="rId42"/>
    <p:sldId id="282" r:id="rId43"/>
    <p:sldId id="277" r:id="rId44"/>
    <p:sldId id="291" r:id="rId45"/>
    <p:sldId id="328" r:id="rId46"/>
    <p:sldId id="286" r:id="rId47"/>
    <p:sldId id="290" r:id="rId48"/>
    <p:sldId id="320" r:id="rId49"/>
    <p:sldId id="295" r:id="rId50"/>
    <p:sldId id="287" r:id="rId51"/>
    <p:sldId id="329" r:id="rId52"/>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6278"/>
    <a:srgbClr val="2D3E4D"/>
    <a:srgbClr val="C3738A"/>
    <a:srgbClr val="6D5C7C"/>
    <a:srgbClr val="F8B195"/>
    <a:srgbClr val="F67280"/>
    <a:srgbClr val="A67346"/>
    <a:srgbClr val="7487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07" autoAdjust="0"/>
    <p:restoredTop sz="94660"/>
  </p:normalViewPr>
  <p:slideViewPr>
    <p:cSldViewPr snapToGrid="0">
      <p:cViewPr varScale="1">
        <p:scale>
          <a:sx n="139" d="100"/>
          <a:sy n="139" d="100"/>
        </p:scale>
        <p:origin x="138" y="22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35.xml"/><Relationship Id="rId51" Type="http://schemas.openxmlformats.org/officeDocument/2006/relationships/slide" Target="slides/slide34.xml"/><Relationship Id="rId50" Type="http://schemas.openxmlformats.org/officeDocument/2006/relationships/slide" Target="slides/slide33.xml"/><Relationship Id="rId5" Type="http://schemas.openxmlformats.org/officeDocument/2006/relationships/slideMaster" Target="slideMasters/slideMaster4.xml"/><Relationship Id="rId49" Type="http://schemas.openxmlformats.org/officeDocument/2006/relationships/slide" Target="slides/slide32.xml"/><Relationship Id="rId48" Type="http://schemas.openxmlformats.org/officeDocument/2006/relationships/slide" Target="slides/slide31.xml"/><Relationship Id="rId47" Type="http://schemas.openxmlformats.org/officeDocument/2006/relationships/slide" Target="slides/slide30.xml"/><Relationship Id="rId46" Type="http://schemas.openxmlformats.org/officeDocument/2006/relationships/slide" Target="slides/slide29.xml"/><Relationship Id="rId45" Type="http://schemas.openxmlformats.org/officeDocument/2006/relationships/slide" Target="slides/slide28.xml"/><Relationship Id="rId44" Type="http://schemas.openxmlformats.org/officeDocument/2006/relationships/slide" Target="slides/slide27.xml"/><Relationship Id="rId43" Type="http://schemas.openxmlformats.org/officeDocument/2006/relationships/slide" Target="slides/slide26.xml"/><Relationship Id="rId42" Type="http://schemas.openxmlformats.org/officeDocument/2006/relationships/slide" Target="slides/slide25.xml"/><Relationship Id="rId41" Type="http://schemas.openxmlformats.org/officeDocument/2006/relationships/slide" Target="slides/slide24.xml"/><Relationship Id="rId40" Type="http://schemas.openxmlformats.org/officeDocument/2006/relationships/slide" Target="slides/slide23.xml"/><Relationship Id="rId4" Type="http://schemas.openxmlformats.org/officeDocument/2006/relationships/slideMaster" Target="slideMasters/slideMaster3.xml"/><Relationship Id="rId39" Type="http://schemas.openxmlformats.org/officeDocument/2006/relationships/slide" Target="slides/slide22.xml"/><Relationship Id="rId38" Type="http://schemas.openxmlformats.org/officeDocument/2006/relationships/slide" Target="slides/slide21.xml"/><Relationship Id="rId37" Type="http://schemas.openxmlformats.org/officeDocument/2006/relationships/slide" Target="slides/slide20.xml"/><Relationship Id="rId36" Type="http://schemas.openxmlformats.org/officeDocument/2006/relationships/slide" Target="slides/slide19.xml"/><Relationship Id="rId35" Type="http://schemas.openxmlformats.org/officeDocument/2006/relationships/slide" Target="slides/slide18.xml"/><Relationship Id="rId34" Type="http://schemas.openxmlformats.org/officeDocument/2006/relationships/slide" Target="slides/slide17.xml"/><Relationship Id="rId33" Type="http://schemas.openxmlformats.org/officeDocument/2006/relationships/slide" Target="slides/slide16.xml"/><Relationship Id="rId32" Type="http://schemas.openxmlformats.org/officeDocument/2006/relationships/slide" Target="slides/slide15.xml"/><Relationship Id="rId31" Type="http://schemas.openxmlformats.org/officeDocument/2006/relationships/slide" Target="slides/slide14.xml"/><Relationship Id="rId30" Type="http://schemas.openxmlformats.org/officeDocument/2006/relationships/slide" Target="slides/slide13.xml"/><Relationship Id="rId3" Type="http://schemas.openxmlformats.org/officeDocument/2006/relationships/slideMaster" Target="slideMasters/slideMaster2.xml"/><Relationship Id="rId29" Type="http://schemas.openxmlformats.org/officeDocument/2006/relationships/slide" Target="slides/slide12.xml"/><Relationship Id="rId28" Type="http://schemas.openxmlformats.org/officeDocument/2006/relationships/slide" Target="slides/slide11.xml"/><Relationship Id="rId27" Type="http://schemas.openxmlformats.org/officeDocument/2006/relationships/slide" Target="slides/slide10.xml"/><Relationship Id="rId26" Type="http://schemas.openxmlformats.org/officeDocument/2006/relationships/slide" Target="slides/slide9.xml"/><Relationship Id="rId25" Type="http://schemas.openxmlformats.org/officeDocument/2006/relationships/slide" Target="slides/slide8.xml"/><Relationship Id="rId24" Type="http://schemas.openxmlformats.org/officeDocument/2006/relationships/slide" Target="slides/slide7.xml"/><Relationship Id="rId23" Type="http://schemas.openxmlformats.org/officeDocument/2006/relationships/slide" Target="slides/slide6.xml"/><Relationship Id="rId22" Type="http://schemas.openxmlformats.org/officeDocument/2006/relationships/notesMaster" Target="notesMasters/notesMaster1.xml"/><Relationship Id="rId21" Type="http://schemas.openxmlformats.org/officeDocument/2006/relationships/slide" Target="slides/slide5.xml"/><Relationship Id="rId20" Type="http://schemas.openxmlformats.org/officeDocument/2006/relationships/slide" Target="slides/slide4.xml"/><Relationship Id="rId2" Type="http://schemas.openxmlformats.org/officeDocument/2006/relationships/theme" Target="theme/theme1.xml"/><Relationship Id="rId19" Type="http://schemas.openxmlformats.org/officeDocument/2006/relationships/slide" Target="slides/slide3.xml"/><Relationship Id="rId18" Type="http://schemas.openxmlformats.org/officeDocument/2006/relationships/slide" Target="slides/slide2.xml"/><Relationship Id="rId17" Type="http://schemas.openxmlformats.org/officeDocument/2006/relationships/slide" Target="slides/slide1.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Hoja1!$B$1</c:f>
              <c:strCache>
                <c:ptCount val="1"/>
                <c:pt idx="0">
                  <c:v>Serie 1</c:v>
                </c:pt>
              </c:strCache>
            </c:strRef>
          </c:tx>
          <c:spPr>
            <a:solidFill>
              <a:srgbClr val="236278"/>
            </a:solidFill>
            <a:ln>
              <a:noFill/>
            </a:ln>
            <a:effectLst/>
          </c:spPr>
          <c:invertIfNegative val="0"/>
          <c:dLbls>
            <c:delete val="1"/>
          </c:dLbls>
          <c:cat>
            <c:strRef>
              <c:f>Hoja1!$A$2:$A$5</c:f>
              <c:strCache>
                <c:ptCount val="4"/>
                <c:pt idx="0">
                  <c:v>Categoría 1</c:v>
                </c:pt>
                <c:pt idx="1">
                  <c:v>Categoría 2</c:v>
                </c:pt>
                <c:pt idx="2">
                  <c:v>Categoría 3</c:v>
                </c:pt>
                <c:pt idx="3">
                  <c:v>Categoría 4</c:v>
                </c:pt>
              </c:strCache>
            </c:strRef>
          </c:cat>
          <c:val>
            <c:numRef>
              <c:f>Hoja1!$B$2:$B$5</c:f>
              <c:numCache>
                <c:formatCode>General</c:formatCode>
                <c:ptCount val="4"/>
                <c:pt idx="0">
                  <c:v>4.3</c:v>
                </c:pt>
                <c:pt idx="1">
                  <c:v>2.5</c:v>
                </c:pt>
                <c:pt idx="2">
                  <c:v>3.5</c:v>
                </c:pt>
                <c:pt idx="3">
                  <c:v>4.5</c:v>
                </c:pt>
              </c:numCache>
            </c:numRef>
          </c:val>
        </c:ser>
        <c:ser>
          <c:idx val="1"/>
          <c:order val="1"/>
          <c:tx>
            <c:strRef>
              <c:f>Hoja1!$C$1</c:f>
              <c:strCache>
                <c:ptCount val="1"/>
                <c:pt idx="0">
                  <c:v>Serie 2</c:v>
                </c:pt>
              </c:strCache>
            </c:strRef>
          </c:tx>
          <c:spPr>
            <a:solidFill>
              <a:srgbClr val="236278"/>
            </a:solidFill>
            <a:ln>
              <a:noFill/>
            </a:ln>
            <a:effectLst/>
          </c:spPr>
          <c:invertIfNegative val="0"/>
          <c:dLbls>
            <c:delete val="1"/>
          </c:dLbls>
          <c:cat>
            <c:strRef>
              <c:f>Hoja1!$A$2:$A$5</c:f>
              <c:strCache>
                <c:ptCount val="4"/>
                <c:pt idx="0">
                  <c:v>Categoría 1</c:v>
                </c:pt>
                <c:pt idx="1">
                  <c:v>Categoría 2</c:v>
                </c:pt>
                <c:pt idx="2">
                  <c:v>Categoría 3</c:v>
                </c:pt>
                <c:pt idx="3">
                  <c:v>Categoría 4</c:v>
                </c:pt>
              </c:strCache>
            </c:strRef>
          </c:cat>
          <c:val>
            <c:numRef>
              <c:f>Hoja1!$C$2:$C$5</c:f>
              <c:numCache>
                <c:formatCode>General</c:formatCode>
                <c:ptCount val="4"/>
                <c:pt idx="0">
                  <c:v>2.4</c:v>
                </c:pt>
                <c:pt idx="1">
                  <c:v>4.4</c:v>
                </c:pt>
                <c:pt idx="2">
                  <c:v>1.8</c:v>
                </c:pt>
                <c:pt idx="3">
                  <c:v>2.8</c:v>
                </c:pt>
              </c:numCache>
            </c:numRef>
          </c:val>
        </c:ser>
        <c:ser>
          <c:idx val="2"/>
          <c:order val="2"/>
          <c:tx>
            <c:strRef>
              <c:f>Hoja1!$D$1</c:f>
              <c:strCache>
                <c:ptCount val="1"/>
                <c:pt idx="0">
                  <c:v>Serie 3</c:v>
                </c:pt>
              </c:strCache>
            </c:strRef>
          </c:tx>
          <c:spPr>
            <a:solidFill>
              <a:srgbClr val="236278"/>
            </a:solidFill>
            <a:ln>
              <a:noFill/>
            </a:ln>
            <a:effectLst/>
          </c:spPr>
          <c:invertIfNegative val="0"/>
          <c:dLbls>
            <c:delete val="1"/>
          </c:dLbls>
          <c:cat>
            <c:strRef>
              <c:f>Hoja1!$A$2:$A$5</c:f>
              <c:strCache>
                <c:ptCount val="4"/>
                <c:pt idx="0">
                  <c:v>Categoría 1</c:v>
                </c:pt>
                <c:pt idx="1">
                  <c:v>Categoría 2</c:v>
                </c:pt>
                <c:pt idx="2">
                  <c:v>Categoría 3</c:v>
                </c:pt>
                <c:pt idx="3">
                  <c:v>Categoría 4</c:v>
                </c:pt>
              </c:strCache>
            </c:strRef>
          </c:cat>
          <c:val>
            <c:numRef>
              <c:f>Hoja1!$D$2:$D$5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1574650928"/>
        <c:axId val="-1574648752"/>
      </c:barChart>
      <c:catAx>
        <c:axId val="-1574650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574648752"/>
        <c:crosses val="autoZero"/>
        <c:auto val="1"/>
        <c:lblAlgn val="ctr"/>
        <c:lblOffset val="100"/>
        <c:noMultiLvlLbl val="0"/>
      </c:catAx>
      <c:valAx>
        <c:axId val="-157464875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57465092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99ECCD-CF21-47E9-8659-84536E4A137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527287-29C2-485A-90D8-6F78A7E0654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F5D013A-ADFF-43CB-9038-3DD4B6C60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F5D013A-ADFF-43CB-9038-3DD4B6C60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F5D013A-ADFF-43CB-9038-3DD4B6C60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F5D013A-ADFF-43CB-9038-3DD4B6C60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F5D013A-ADFF-43CB-9038-3DD4B6C60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F5D013A-ADFF-43CB-9038-3DD4B6C60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F5D013A-ADFF-43CB-9038-3DD4B6C60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F5D013A-ADFF-43CB-9038-3DD4B6C60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F5D013A-ADFF-43CB-9038-3DD4B6C60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F5D013A-ADFF-43CB-9038-3DD4B6C60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02412" y="1731661"/>
            <a:ext cx="8139178" cy="674375"/>
          </a:xfrm>
        </p:spPr>
        <p:txBody>
          <a:bodyPr lIns="101600" tIns="38100" rIns="25400" bIns="38100" anchor="t" anchorCtr="0">
            <a:noAutofit/>
          </a:bodyPr>
          <a:lstStyle>
            <a:lvl1pPr algn="ctr">
              <a:defRPr sz="405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502444" y="2674144"/>
            <a:ext cx="8139113" cy="601028"/>
          </a:xfrm>
        </p:spPr>
        <p:txBody>
          <a:bodyPr lIns="101600" tIns="38100" rIns="76200" bIns="38100" anchor="ctr" anchorCtr="0">
            <a:noAutofit/>
          </a:bodyPr>
          <a:lstStyle>
            <a:lvl1pPr marL="0" indent="0" algn="ctr" eaLnBrk="1" fontAlgn="auto" latinLnBrk="0" hangingPunct="1">
              <a:lnSpc>
                <a:spcPct val="100000"/>
              </a:lnSpc>
              <a:buNone/>
              <a:defRPr sz="1800" u="none" strike="noStrike" kern="1200" cap="none" spc="200" normalizeH="0" baseline="0">
                <a:solidFill>
                  <a:schemeClr val="tx1"/>
                </a:solidFill>
                <a:uFillTx/>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s-MX">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s-MX">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s-MX">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s-MX">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s-MX">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s-MX">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s-MX">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s-MX">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s-MX">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s-MX">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s-MX">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s-MX">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s-MX">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s-MX">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s-MX">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02412" y="435919"/>
            <a:ext cx="8139178" cy="48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502444" y="1131094"/>
            <a:ext cx="8139113" cy="3561874"/>
          </a:xfrm>
          <a:prstGeom prst="rect">
            <a:avLst/>
          </a:prstGeom>
        </p:spPr>
        <p:txBody>
          <a:bodyPr vert="horz" lIns="101600" tIns="0" rIns="82550" bIns="0" rtlCol="0">
            <a:normAutofit/>
          </a:bodyPr>
          <a:lstStyle>
            <a:lvl1pPr>
              <a:defRPr sz="1800"/>
            </a:lvl1pPr>
            <a:lvl2pPr>
              <a:defRPr sz="1800"/>
            </a:lvl2pPr>
            <a:lvl3pPr>
              <a:defRPr sz="1800"/>
            </a:lvl3pPr>
            <a:lvl4pPr>
              <a:defRPr sz="1800"/>
            </a:lvl4pPr>
            <a:lvl5pPr>
              <a:defRPr sz="18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AC4307AF-6A36-4B6A-90A5-C8E66573982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62D2E0-10FC-41C9-A81A-A955BF6C75C9}"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C4307AF-6A36-4B6A-90A5-C8E66573982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62D2E0-10FC-41C9-A81A-A955BF6C75C9}"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AC4307AF-6A36-4B6A-90A5-C8E66573982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62D2E0-10FC-41C9-A81A-A955BF6C75C9}"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AC4307AF-6A36-4B6A-90A5-C8E66573982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462D2E0-10FC-41C9-A81A-A955BF6C75C9}"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C4307AF-6A36-4B6A-90A5-C8E66573982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462D2E0-10FC-41C9-A81A-A955BF6C75C9}"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AC4307AF-6A36-4B6A-90A5-C8E66573982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462D2E0-10FC-41C9-A81A-A955BF6C75C9}"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4307AF-6A36-4B6A-90A5-C8E66573982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462D2E0-10FC-41C9-A81A-A955BF6C75C9}"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AC4307AF-6A36-4B6A-90A5-C8E66573982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462D2E0-10FC-41C9-A81A-A955BF6C75C9}"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AC4307AF-6A36-4B6A-90A5-C8E66573982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462D2E0-10FC-41C9-A81A-A955BF6C75C9}"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C4307AF-6A36-4B6A-90A5-C8E66573982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62D2E0-10FC-41C9-A81A-A955BF6C75C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630079" y="545783"/>
            <a:ext cx="2948940" cy="836295"/>
          </a:xfrm>
        </p:spPr>
        <p:txBody>
          <a:bodyPr anchor="ctr" anchorCtr="0"/>
          <a:lstStyle>
            <a:lvl1pPr>
              <a:defRPr sz="24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3853815" y="545783"/>
            <a:ext cx="4629150" cy="4052411"/>
          </a:xfrm>
        </p:spPr>
        <p:txBody>
          <a:bodyPr/>
          <a:lstStyle>
            <a:lvl1pPr>
              <a:defRPr sz="1800">
                <a:latin typeface="+mn-ea"/>
                <a:ea typeface="+mn-ea"/>
              </a:defRPr>
            </a:lvl1pPr>
            <a:lvl2pPr marL="342900" indent="0">
              <a:buNone/>
              <a:defRPr sz="1800">
                <a:latin typeface="+mn-ea"/>
                <a:ea typeface="+mn-ea"/>
              </a:defRPr>
            </a:lvl2pPr>
            <a:lvl3pPr>
              <a:defRPr sz="1800">
                <a:latin typeface="+mn-ea"/>
                <a:ea typeface="+mn-ea"/>
              </a:defRPr>
            </a:lvl3pPr>
            <a:lvl4pPr>
              <a:defRPr sz="1800">
                <a:latin typeface="+mn-ea"/>
                <a:ea typeface="+mn-ea"/>
              </a:defRPr>
            </a:lvl4pPr>
            <a:lvl5pPr>
              <a:defRPr sz="1800">
                <a:latin typeface="+mn-ea"/>
                <a:ea typeface="+mn-ea"/>
              </a:defRPr>
            </a:lvl5pPr>
            <a:lvl6pPr>
              <a:defRPr sz="1500"/>
            </a:lvl6pPr>
            <a:lvl7pPr>
              <a:defRPr sz="1500"/>
            </a:lvl7pPr>
            <a:lvl8pPr>
              <a:defRPr sz="1500"/>
            </a:lvl8pPr>
            <a:lvl9pPr>
              <a:defRPr sz="15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630079" y="1679734"/>
            <a:ext cx="2948940" cy="2918936"/>
          </a:xfrm>
        </p:spPr>
        <p:txBody>
          <a:bodyPr/>
          <a:lstStyle>
            <a:lvl1pPr marL="257175" indent="-257175">
              <a:buFont typeface="Arial" panose="020B0604020202020204" pitchFamily="34" charset="0"/>
              <a:buChar char="•"/>
              <a:defRPr sz="1800">
                <a:latin typeface="+mn-ea"/>
                <a:ea typeface="+mn-ea"/>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C4307AF-6A36-4B6A-90A5-C8E66573982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62D2E0-10FC-41C9-A81A-A955BF6C75C9}"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l="-28000" r="-28000"/>
          </a:stretch>
        </a:blipFill>
        <a:effectLst/>
      </p:bgPr>
    </p:bg>
    <p:spTree>
      <p:nvGrpSpPr>
        <p:cNvPr id="1" name=""/>
        <p:cNvGrpSpPr/>
        <p:nvPr/>
      </p:nvGrpSpPr>
      <p:grpSpPr>
        <a:xfrm>
          <a:off x="0" y="0"/>
          <a:ext cx="0" cy="0"/>
          <a:chOff x="0" y="0"/>
          <a:chExt cx="0" cy="0"/>
        </a:xfrm>
      </p:grpSpPr>
      <p:sp>
        <p:nvSpPr>
          <p:cNvPr id="7" name="文本框 6"/>
          <p:cNvSpPr txBox="1"/>
          <p:nvPr userDrawn="1"/>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选题意义及目的</a:t>
            </a:r>
            <a:endParaRPr lang="zh-CN" altLang="en-US" sz="1500" dirty="0">
              <a:solidFill>
                <a:prstClr val="black">
                  <a:lumMod val="65000"/>
                  <a:lumOff val="35000"/>
                </a:prstClr>
              </a:solidFill>
              <a:latin typeface="微软雅黑" charset="0"/>
              <a:ea typeface="微软雅黑" charset="0"/>
              <a:sym typeface="+mn-ea"/>
            </a:endParaRPr>
          </a:p>
        </p:txBody>
      </p:sp>
      <p:sp>
        <p:nvSpPr>
          <p:cNvPr id="8" name="矩形 7"/>
          <p:cNvSpPr/>
          <p:nvPr userDrawn="1"/>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9" name="矩形 8"/>
          <p:cNvSpPr/>
          <p:nvPr userDrawn="1"/>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502444" y="4203859"/>
            <a:ext cx="8139113" cy="418624"/>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502444" y="481013"/>
            <a:ext cx="8139113" cy="341709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3429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9147334" cy="515112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3429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350996" y="423863"/>
            <a:ext cx="4050030" cy="4295775"/>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4715828" y="423863"/>
            <a:ext cx="4050030" cy="4295775"/>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s-MX">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s-MX">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502412" y="467693"/>
            <a:ext cx="8139178" cy="674375"/>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24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s-MX">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s-MX">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s-MX">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s-MX">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s-MX">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s-MX">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s-MX">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5.xml"/><Relationship Id="rId8" Type="http://schemas.openxmlformats.org/officeDocument/2006/relationships/slideLayout" Target="../slideLayouts/slideLayout104.xml"/><Relationship Id="rId7" Type="http://schemas.openxmlformats.org/officeDocument/2006/relationships/slideLayout" Target="../slideLayouts/slideLayout103.xml"/><Relationship Id="rId6" Type="http://schemas.openxmlformats.org/officeDocument/2006/relationships/slideLayout" Target="../slideLayouts/slideLayout102.xml"/><Relationship Id="rId5" Type="http://schemas.openxmlformats.org/officeDocument/2006/relationships/slideLayout" Target="../slideLayouts/slideLayout101.xml"/><Relationship Id="rId4" Type="http://schemas.openxmlformats.org/officeDocument/2006/relationships/slideLayout" Target="../slideLayouts/slideLayout100.xml"/><Relationship Id="rId3" Type="http://schemas.openxmlformats.org/officeDocument/2006/relationships/slideLayout" Target="../slideLayouts/slideLayout99.xml"/><Relationship Id="rId2" Type="http://schemas.openxmlformats.org/officeDocument/2006/relationships/slideLayout" Target="../slideLayouts/slideLayout98.xml"/><Relationship Id="rId12" Type="http://schemas.openxmlformats.org/officeDocument/2006/relationships/theme" Target="../theme/theme10.xml"/><Relationship Id="rId11" Type="http://schemas.openxmlformats.org/officeDocument/2006/relationships/slideLayout" Target="../slideLayouts/slideLayout107.xml"/><Relationship Id="rId10" Type="http://schemas.openxmlformats.org/officeDocument/2006/relationships/slideLayout" Target="../slideLayouts/slideLayout106.xml"/><Relationship Id="rId1" Type="http://schemas.openxmlformats.org/officeDocument/2006/relationships/slideLayout" Target="../slideLayouts/slideLayout97.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6.xml"/><Relationship Id="rId8" Type="http://schemas.openxmlformats.org/officeDocument/2006/relationships/slideLayout" Target="../slideLayouts/slideLayout115.xml"/><Relationship Id="rId7" Type="http://schemas.openxmlformats.org/officeDocument/2006/relationships/slideLayout" Target="../slideLayouts/slideLayout114.xml"/><Relationship Id="rId6" Type="http://schemas.openxmlformats.org/officeDocument/2006/relationships/slideLayout" Target="../slideLayouts/slideLayout113.xml"/><Relationship Id="rId5" Type="http://schemas.openxmlformats.org/officeDocument/2006/relationships/slideLayout" Target="../slideLayouts/slideLayout112.xml"/><Relationship Id="rId4" Type="http://schemas.openxmlformats.org/officeDocument/2006/relationships/slideLayout" Target="../slideLayouts/slideLayout111.xml"/><Relationship Id="rId3" Type="http://schemas.openxmlformats.org/officeDocument/2006/relationships/slideLayout" Target="../slideLayouts/slideLayout110.xml"/><Relationship Id="rId2" Type="http://schemas.openxmlformats.org/officeDocument/2006/relationships/slideLayout" Target="../slideLayouts/slideLayout109.xml"/><Relationship Id="rId12" Type="http://schemas.openxmlformats.org/officeDocument/2006/relationships/theme" Target="../theme/theme11.xml"/><Relationship Id="rId11" Type="http://schemas.openxmlformats.org/officeDocument/2006/relationships/slideLayout" Target="../slideLayouts/slideLayout118.xml"/><Relationship Id="rId10" Type="http://schemas.openxmlformats.org/officeDocument/2006/relationships/slideLayout" Target="../slideLayouts/slideLayout117.xml"/><Relationship Id="rId1" Type="http://schemas.openxmlformats.org/officeDocument/2006/relationships/slideLayout" Target="../slideLayouts/slideLayout108.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27.xml"/><Relationship Id="rId8" Type="http://schemas.openxmlformats.org/officeDocument/2006/relationships/slideLayout" Target="../slideLayouts/slideLayout126.xml"/><Relationship Id="rId7" Type="http://schemas.openxmlformats.org/officeDocument/2006/relationships/slideLayout" Target="../slideLayouts/slideLayout125.xml"/><Relationship Id="rId6" Type="http://schemas.openxmlformats.org/officeDocument/2006/relationships/slideLayout" Target="../slideLayouts/slideLayout124.xml"/><Relationship Id="rId5" Type="http://schemas.openxmlformats.org/officeDocument/2006/relationships/slideLayout" Target="../slideLayouts/slideLayout123.xml"/><Relationship Id="rId4" Type="http://schemas.openxmlformats.org/officeDocument/2006/relationships/slideLayout" Target="../slideLayouts/slideLayout122.xml"/><Relationship Id="rId3" Type="http://schemas.openxmlformats.org/officeDocument/2006/relationships/slideLayout" Target="../slideLayouts/slideLayout121.xml"/><Relationship Id="rId2" Type="http://schemas.openxmlformats.org/officeDocument/2006/relationships/slideLayout" Target="../slideLayouts/slideLayout120.xml"/><Relationship Id="rId12" Type="http://schemas.openxmlformats.org/officeDocument/2006/relationships/theme" Target="../theme/theme12.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 Type="http://schemas.openxmlformats.org/officeDocument/2006/relationships/slideLayout" Target="../slideLayouts/slideLayout119.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38.xml"/><Relationship Id="rId8" Type="http://schemas.openxmlformats.org/officeDocument/2006/relationships/slideLayout" Target="../slideLayouts/slideLayout137.xml"/><Relationship Id="rId7" Type="http://schemas.openxmlformats.org/officeDocument/2006/relationships/slideLayout" Target="../slideLayouts/slideLayout136.xml"/><Relationship Id="rId6" Type="http://schemas.openxmlformats.org/officeDocument/2006/relationships/slideLayout" Target="../slideLayouts/slideLayout135.xml"/><Relationship Id="rId5" Type="http://schemas.openxmlformats.org/officeDocument/2006/relationships/slideLayout" Target="../slideLayouts/slideLayout134.xml"/><Relationship Id="rId4" Type="http://schemas.openxmlformats.org/officeDocument/2006/relationships/slideLayout" Target="../slideLayouts/slideLayout133.xml"/><Relationship Id="rId3" Type="http://schemas.openxmlformats.org/officeDocument/2006/relationships/slideLayout" Target="../slideLayouts/slideLayout132.xml"/><Relationship Id="rId2" Type="http://schemas.openxmlformats.org/officeDocument/2006/relationships/slideLayout" Target="../slideLayouts/slideLayout131.xml"/><Relationship Id="rId12" Type="http://schemas.openxmlformats.org/officeDocument/2006/relationships/theme" Target="../theme/theme13.xml"/><Relationship Id="rId11" Type="http://schemas.openxmlformats.org/officeDocument/2006/relationships/slideLayout" Target="../slideLayouts/slideLayout140.xml"/><Relationship Id="rId10" Type="http://schemas.openxmlformats.org/officeDocument/2006/relationships/slideLayout" Target="../slideLayouts/slideLayout139.xml"/><Relationship Id="rId1" Type="http://schemas.openxmlformats.org/officeDocument/2006/relationships/slideLayout" Target="../slideLayouts/slideLayout130.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49.xml"/><Relationship Id="rId8" Type="http://schemas.openxmlformats.org/officeDocument/2006/relationships/slideLayout" Target="../slideLayouts/slideLayout148.xml"/><Relationship Id="rId7" Type="http://schemas.openxmlformats.org/officeDocument/2006/relationships/slideLayout" Target="../slideLayouts/slideLayout147.xml"/><Relationship Id="rId6" Type="http://schemas.openxmlformats.org/officeDocument/2006/relationships/slideLayout" Target="../slideLayouts/slideLayout146.xml"/><Relationship Id="rId5" Type="http://schemas.openxmlformats.org/officeDocument/2006/relationships/slideLayout" Target="../slideLayouts/slideLayout145.xml"/><Relationship Id="rId4" Type="http://schemas.openxmlformats.org/officeDocument/2006/relationships/slideLayout" Target="../slideLayouts/slideLayout144.xml"/><Relationship Id="rId3" Type="http://schemas.openxmlformats.org/officeDocument/2006/relationships/slideLayout" Target="../slideLayouts/slideLayout143.xml"/><Relationship Id="rId2" Type="http://schemas.openxmlformats.org/officeDocument/2006/relationships/slideLayout" Target="../slideLayouts/slideLayout142.xml"/><Relationship Id="rId12" Type="http://schemas.openxmlformats.org/officeDocument/2006/relationships/theme" Target="../theme/theme14.xml"/><Relationship Id="rId11" Type="http://schemas.openxmlformats.org/officeDocument/2006/relationships/slideLayout" Target="../slideLayouts/slideLayout151.xml"/><Relationship Id="rId10" Type="http://schemas.openxmlformats.org/officeDocument/2006/relationships/slideLayout" Target="../slideLayouts/slideLayout150.xml"/><Relationship Id="rId1" Type="http://schemas.openxmlformats.org/officeDocument/2006/relationships/slideLayout" Target="../slideLayouts/slideLayout141.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60.xml"/><Relationship Id="rId8" Type="http://schemas.openxmlformats.org/officeDocument/2006/relationships/slideLayout" Target="../slideLayouts/slideLayout159.xml"/><Relationship Id="rId7" Type="http://schemas.openxmlformats.org/officeDocument/2006/relationships/slideLayout" Target="../slideLayouts/slideLayout158.xml"/><Relationship Id="rId6" Type="http://schemas.openxmlformats.org/officeDocument/2006/relationships/slideLayout" Target="../slideLayouts/slideLayout157.xml"/><Relationship Id="rId5" Type="http://schemas.openxmlformats.org/officeDocument/2006/relationships/slideLayout" Target="../slideLayouts/slideLayout156.xml"/><Relationship Id="rId4" Type="http://schemas.openxmlformats.org/officeDocument/2006/relationships/slideLayout" Target="../slideLayouts/slideLayout155.xml"/><Relationship Id="rId3" Type="http://schemas.openxmlformats.org/officeDocument/2006/relationships/slideLayout" Target="../slideLayouts/slideLayout154.xml"/><Relationship Id="rId2" Type="http://schemas.openxmlformats.org/officeDocument/2006/relationships/slideLayout" Target="../slideLayouts/slideLayout153.xml"/><Relationship Id="rId12" Type="http://schemas.openxmlformats.org/officeDocument/2006/relationships/theme" Target="../theme/theme15.xml"/><Relationship Id="rId11" Type="http://schemas.openxmlformats.org/officeDocument/2006/relationships/slideLayout" Target="../slideLayouts/slideLayout162.xml"/><Relationship Id="rId10" Type="http://schemas.openxmlformats.org/officeDocument/2006/relationships/slideLayout" Target="../slideLayouts/slideLayout161.xml"/><Relationship Id="rId1" Type="http://schemas.openxmlformats.org/officeDocument/2006/relationships/slideLayout" Target="../slideLayouts/slideLayout152.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2" Type="http://schemas.openxmlformats.org/officeDocument/2006/relationships/theme" Target="../theme/theme2.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slideLayout" Target="../slideLayouts/slideLayout27.xml"/><Relationship Id="rId7" Type="http://schemas.openxmlformats.org/officeDocument/2006/relationships/slideLayout" Target="../slideLayouts/slideLayout26.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 Type="http://schemas.openxmlformats.org/officeDocument/2006/relationships/slideLayout" Target="../slideLayouts/slideLayout21.xml"/><Relationship Id="rId12" Type="http://schemas.openxmlformats.org/officeDocument/2006/relationships/theme" Target="../theme/theme3.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2" Type="http://schemas.openxmlformats.org/officeDocument/2006/relationships/theme" Target="../theme/theme4.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0.xml"/><Relationship Id="rId8" Type="http://schemas.openxmlformats.org/officeDocument/2006/relationships/slideLayout" Target="../slideLayouts/slideLayout49.xml"/><Relationship Id="rId7" Type="http://schemas.openxmlformats.org/officeDocument/2006/relationships/slideLayout" Target="../slideLayouts/slideLayout48.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2" Type="http://schemas.openxmlformats.org/officeDocument/2006/relationships/theme" Target="../theme/theme5.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2" Type="http://schemas.openxmlformats.org/officeDocument/2006/relationships/theme" Target="../theme/theme6.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2.xml"/><Relationship Id="rId8" Type="http://schemas.openxmlformats.org/officeDocument/2006/relationships/slideLayout" Target="../slideLayouts/slideLayout71.xml"/><Relationship Id="rId7" Type="http://schemas.openxmlformats.org/officeDocument/2006/relationships/slideLayout" Target="../slideLayouts/slideLayout70.xml"/><Relationship Id="rId6" Type="http://schemas.openxmlformats.org/officeDocument/2006/relationships/slideLayout" Target="../slideLayouts/slideLayout69.xml"/><Relationship Id="rId5" Type="http://schemas.openxmlformats.org/officeDocument/2006/relationships/slideLayout" Target="../slideLayouts/slideLayout68.xml"/><Relationship Id="rId4" Type="http://schemas.openxmlformats.org/officeDocument/2006/relationships/slideLayout" Target="../slideLayouts/slideLayout67.xml"/><Relationship Id="rId3" Type="http://schemas.openxmlformats.org/officeDocument/2006/relationships/slideLayout" Target="../slideLayouts/slideLayout66.xml"/><Relationship Id="rId2" Type="http://schemas.openxmlformats.org/officeDocument/2006/relationships/slideLayout" Target="../slideLayouts/slideLayout65.xml"/><Relationship Id="rId12" Type="http://schemas.openxmlformats.org/officeDocument/2006/relationships/theme" Target="../theme/theme7.xml"/><Relationship Id="rId11" Type="http://schemas.openxmlformats.org/officeDocument/2006/relationships/slideLayout" Target="../slideLayouts/slideLayout74.xml"/><Relationship Id="rId10" Type="http://schemas.openxmlformats.org/officeDocument/2006/relationships/slideLayout" Target="../slideLayouts/slideLayout73.xml"/><Relationship Id="rId1" Type="http://schemas.openxmlformats.org/officeDocument/2006/relationships/slideLayout" Target="../slideLayouts/slideLayout64.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3.xml"/><Relationship Id="rId8" Type="http://schemas.openxmlformats.org/officeDocument/2006/relationships/slideLayout" Target="../slideLayouts/slideLayout82.xml"/><Relationship Id="rId7" Type="http://schemas.openxmlformats.org/officeDocument/2006/relationships/slideLayout" Target="../slideLayouts/slideLayout81.xml"/><Relationship Id="rId6" Type="http://schemas.openxmlformats.org/officeDocument/2006/relationships/slideLayout" Target="../slideLayouts/slideLayout80.xml"/><Relationship Id="rId5" Type="http://schemas.openxmlformats.org/officeDocument/2006/relationships/slideLayout" Target="../slideLayouts/slideLayout79.xml"/><Relationship Id="rId4" Type="http://schemas.openxmlformats.org/officeDocument/2006/relationships/slideLayout" Target="../slideLayouts/slideLayout78.xml"/><Relationship Id="rId3" Type="http://schemas.openxmlformats.org/officeDocument/2006/relationships/slideLayout" Target="../slideLayouts/slideLayout77.xml"/><Relationship Id="rId2" Type="http://schemas.openxmlformats.org/officeDocument/2006/relationships/slideLayout" Target="../slideLayouts/slideLayout76.xml"/><Relationship Id="rId12" Type="http://schemas.openxmlformats.org/officeDocument/2006/relationships/theme" Target="../theme/theme8.xml"/><Relationship Id="rId11" Type="http://schemas.openxmlformats.org/officeDocument/2006/relationships/slideLayout" Target="../slideLayouts/slideLayout85.xml"/><Relationship Id="rId10" Type="http://schemas.openxmlformats.org/officeDocument/2006/relationships/slideLayout" Target="../slideLayouts/slideLayout84.xml"/><Relationship Id="rId1" Type="http://schemas.openxmlformats.org/officeDocument/2006/relationships/slideLayout" Target="../slideLayouts/slideLayout75.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4.xml"/><Relationship Id="rId8" Type="http://schemas.openxmlformats.org/officeDocument/2006/relationships/slideLayout" Target="../slideLayouts/slideLayout93.xml"/><Relationship Id="rId7" Type="http://schemas.openxmlformats.org/officeDocument/2006/relationships/slideLayout" Target="../slideLayouts/slideLayout92.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 Id="rId3" Type="http://schemas.openxmlformats.org/officeDocument/2006/relationships/slideLayout" Target="../slideLayouts/slideLayout88.xml"/><Relationship Id="rId2" Type="http://schemas.openxmlformats.org/officeDocument/2006/relationships/slideLayout" Target="../slideLayouts/slideLayout87.xml"/><Relationship Id="rId12" Type="http://schemas.openxmlformats.org/officeDocument/2006/relationships/theme" Target="../theme/theme9.xml"/><Relationship Id="rId11" Type="http://schemas.openxmlformats.org/officeDocument/2006/relationships/slideLayout" Target="../slideLayouts/slideLayout96.xml"/><Relationship Id="rId10" Type="http://schemas.openxmlformats.org/officeDocument/2006/relationships/slideLayout" Target="../slideLayouts/slideLayout95.xml"/><Relationship Id="rId1"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59807" y="4762375"/>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3087000" y="476237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6457950" y="4762375"/>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 name="标题 7"/>
          <p:cNvSpPr>
            <a:spLocks noGrp="1"/>
          </p:cNvSpPr>
          <p:nvPr>
            <p:ph type="title" hasCustomPrompt="1"/>
          </p:nvPr>
        </p:nvSpPr>
        <p:spPr>
          <a:xfrm>
            <a:off x="502412" y="435919"/>
            <a:ext cx="8139178" cy="48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502444" y="1131094"/>
            <a:ext cx="8139113" cy="3561874"/>
          </a:xfrm>
          <a:prstGeom prst="rect">
            <a:avLst/>
          </a:prstGeom>
        </p:spPr>
        <p:txBody>
          <a:bodyPr vert="horz" lIns="101600" tIns="0" rIns="82550" bIns="0" rtlCol="0">
            <a:normAutofit/>
          </a:bodyPr>
          <a:lstStyle>
            <a:lvl1pPr>
              <a:defRPr sz="1800"/>
            </a:lvl1pPr>
            <a:lvl2pPr>
              <a:defRPr sz="1800"/>
            </a:lvl2pPr>
            <a:lvl3pPr>
              <a:defRPr sz="1800"/>
            </a:lvl3pPr>
            <a:lvl4pPr>
              <a:defRPr sz="1800"/>
            </a:lvl4pPr>
            <a:lvl5pPr>
              <a:defRPr sz="18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685800" rtl="0" eaLnBrk="1" fontAlgn="auto" latinLnBrk="0" hangingPunct="1">
        <a:lnSpc>
          <a:spcPct val="100000"/>
        </a:lnSpc>
        <a:spcBef>
          <a:spcPct val="0"/>
        </a:spcBef>
        <a:buNone/>
        <a:defRPr sz="2100" b="1" u="none" strike="noStrike" kern="1200" cap="none" spc="200" normalizeH="0">
          <a:solidFill>
            <a:schemeClr val="tx1"/>
          </a:solidFill>
          <a:uFillTx/>
          <a:latin typeface="+mn-ea"/>
          <a:ea typeface="+mn-ea"/>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mn-ea"/>
          <a:ea typeface="+mn-ea"/>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5D62ED09-10E1-49B2-B256-335C2B24A76D}" type="datetimeFigureOut">
              <a:rPr lang="es-MX" smtClean="0">
                <a:solidFill>
                  <a:prstClr val="black">
                    <a:tint val="75000"/>
                  </a:prstClr>
                </a:solidFill>
              </a:rPr>
            </a:fld>
            <a:endParaRPr lang="es-MX">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s-MX">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D7072440-50FB-40C5-8B46-0DF42B05E507}" type="slidenum">
              <a:rPr lang="es-MX" smtClean="0">
                <a:solidFill>
                  <a:prstClr val="black">
                    <a:tint val="75000"/>
                  </a:prstClr>
                </a:solidFill>
              </a:rPr>
            </a:fld>
            <a:endParaRPr lang="es-MX">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C4307AF-6A36-4B6A-90A5-C8E665739826}"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462D2E0-10FC-41C9-A81A-A955BF6C75C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C4307AF-6A36-4B6A-90A5-C8E665739826}"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462D2E0-10FC-41C9-A81A-A955BF6C75C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6.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87.xml"/><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98.xml"/><Relationship Id="rId4" Type="http://schemas.openxmlformats.org/officeDocument/2006/relationships/image" Target="../media/image11.jpeg"/><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slideLayout" Target="../slideLayouts/slideLayout4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09.xml"/><Relationship Id="rId2" Type="http://schemas.openxmlformats.org/officeDocument/2006/relationships/image" Target="../media/image12.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0.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65.xml"/><Relationship Id="rId5" Type="http://schemas.openxmlformats.org/officeDocument/2006/relationships/image" Target="../media/image14.jpeg"/><Relationship Id="rId4" Type="http://schemas.openxmlformats.org/officeDocument/2006/relationships/image" Target="../media/image10.jpeg"/><Relationship Id="rId3" Type="http://schemas.openxmlformats.org/officeDocument/2006/relationships/image" Target="../media/image8.jpeg"/><Relationship Id="rId2" Type="http://schemas.openxmlformats.org/officeDocument/2006/relationships/image" Target="../media/image13.jpe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65.xml"/><Relationship Id="rId2" Type="http://schemas.openxmlformats.org/officeDocument/2006/relationships/image" Target="../media/image10.jpe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42.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42.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3.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43.xml"/><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42.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31.xml"/><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31.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42.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31.xml"/><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3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2.xml"/><Relationship Id="rId2" Type="http://schemas.openxmlformats.org/officeDocument/2006/relationships/image" Target="../media/image4.jpe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65.xml"/><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4" name="Freeform 5"/>
          <p:cNvSpPr>
            <a:spLocks noEditPoints="1"/>
          </p:cNvSpPr>
          <p:nvPr/>
        </p:nvSpPr>
        <p:spPr bwMode="auto">
          <a:xfrm>
            <a:off x="4079186" y="1470184"/>
            <a:ext cx="837724" cy="551021"/>
          </a:xfrm>
          <a:custGeom>
            <a:avLst/>
            <a:gdLst>
              <a:gd name="T0" fmla="*/ 516 w 962"/>
              <a:gd name="T1" fmla="*/ 0 h 631"/>
              <a:gd name="T2" fmla="*/ 32 w 962"/>
              <a:gd name="T3" fmla="*/ 71 h 631"/>
              <a:gd name="T4" fmla="*/ 32 w 962"/>
              <a:gd name="T5" fmla="*/ 327 h 631"/>
              <a:gd name="T6" fmla="*/ 21 w 962"/>
              <a:gd name="T7" fmla="*/ 338 h 631"/>
              <a:gd name="T8" fmla="*/ 17 w 962"/>
              <a:gd name="T9" fmla="*/ 354 h 631"/>
              <a:gd name="T10" fmla="*/ 17 w 962"/>
              <a:gd name="T11" fmla="*/ 363 h 631"/>
              <a:gd name="T12" fmla="*/ 23 w 962"/>
              <a:gd name="T13" fmla="*/ 375 h 631"/>
              <a:gd name="T14" fmla="*/ 32 w 962"/>
              <a:gd name="T15" fmla="*/ 384 h 631"/>
              <a:gd name="T16" fmla="*/ 44 w 962"/>
              <a:gd name="T17" fmla="*/ 388 h 631"/>
              <a:gd name="T18" fmla="*/ 50 w 962"/>
              <a:gd name="T19" fmla="*/ 390 h 631"/>
              <a:gd name="T20" fmla="*/ 63 w 962"/>
              <a:gd name="T21" fmla="*/ 388 h 631"/>
              <a:gd name="T22" fmla="*/ 76 w 962"/>
              <a:gd name="T23" fmla="*/ 379 h 631"/>
              <a:gd name="T24" fmla="*/ 82 w 962"/>
              <a:gd name="T25" fmla="*/ 369 h 631"/>
              <a:gd name="T26" fmla="*/ 84 w 962"/>
              <a:gd name="T27" fmla="*/ 354 h 631"/>
              <a:gd name="T28" fmla="*/ 84 w 962"/>
              <a:gd name="T29" fmla="*/ 346 h 631"/>
              <a:gd name="T30" fmla="*/ 76 w 962"/>
              <a:gd name="T31" fmla="*/ 331 h 631"/>
              <a:gd name="T32" fmla="*/ 67 w 962"/>
              <a:gd name="T33" fmla="*/ 164 h 631"/>
              <a:gd name="T34" fmla="*/ 962 w 962"/>
              <a:gd name="T35" fmla="*/ 159 h 631"/>
              <a:gd name="T36" fmla="*/ 962 w 962"/>
              <a:gd name="T37" fmla="*/ 71 h 631"/>
              <a:gd name="T38" fmla="*/ 78 w 962"/>
              <a:gd name="T39" fmla="*/ 402 h 631"/>
              <a:gd name="T40" fmla="*/ 50 w 962"/>
              <a:gd name="T41" fmla="*/ 409 h 631"/>
              <a:gd name="T42" fmla="*/ 25 w 962"/>
              <a:gd name="T43" fmla="*/ 402 h 631"/>
              <a:gd name="T44" fmla="*/ 0 w 962"/>
              <a:gd name="T45" fmla="*/ 555 h 631"/>
              <a:gd name="T46" fmla="*/ 17 w 962"/>
              <a:gd name="T47" fmla="*/ 562 h 631"/>
              <a:gd name="T48" fmla="*/ 25 w 962"/>
              <a:gd name="T49" fmla="*/ 564 h 631"/>
              <a:gd name="T50" fmla="*/ 40 w 962"/>
              <a:gd name="T51" fmla="*/ 566 h 631"/>
              <a:gd name="T52" fmla="*/ 61 w 962"/>
              <a:gd name="T53" fmla="*/ 549 h 631"/>
              <a:gd name="T54" fmla="*/ 67 w 962"/>
              <a:gd name="T55" fmla="*/ 566 h 631"/>
              <a:gd name="T56" fmla="*/ 76 w 962"/>
              <a:gd name="T57" fmla="*/ 495 h 631"/>
              <a:gd name="T58" fmla="*/ 86 w 962"/>
              <a:gd name="T59" fmla="*/ 560 h 631"/>
              <a:gd name="T60" fmla="*/ 99 w 962"/>
              <a:gd name="T61" fmla="*/ 555 h 631"/>
              <a:gd name="T62" fmla="*/ 78 w 962"/>
              <a:gd name="T63" fmla="*/ 402 h 631"/>
              <a:gd name="T64" fmla="*/ 176 w 962"/>
              <a:gd name="T65" fmla="*/ 220 h 631"/>
              <a:gd name="T66" fmla="*/ 838 w 962"/>
              <a:gd name="T67" fmla="*/ 218 h 631"/>
              <a:gd name="T68" fmla="*/ 838 w 962"/>
              <a:gd name="T69" fmla="*/ 553 h 631"/>
              <a:gd name="T70" fmla="*/ 757 w 962"/>
              <a:gd name="T71" fmla="*/ 557 h 631"/>
              <a:gd name="T72" fmla="*/ 673 w 962"/>
              <a:gd name="T73" fmla="*/ 572 h 631"/>
              <a:gd name="T74" fmla="*/ 591 w 962"/>
              <a:gd name="T75" fmla="*/ 597 h 631"/>
              <a:gd name="T76" fmla="*/ 509 w 962"/>
              <a:gd name="T77" fmla="*/ 631 h 631"/>
              <a:gd name="T78" fmla="*/ 469 w 962"/>
              <a:gd name="T79" fmla="*/ 612 h 631"/>
              <a:gd name="T80" fmla="*/ 390 w 962"/>
              <a:gd name="T81" fmla="*/ 585 h 631"/>
              <a:gd name="T82" fmla="*/ 306 w 962"/>
              <a:gd name="T83" fmla="*/ 566 h 631"/>
              <a:gd name="T84" fmla="*/ 220 w 962"/>
              <a:gd name="T85" fmla="*/ 557 h 631"/>
              <a:gd name="T86" fmla="*/ 176 w 962"/>
              <a:gd name="T87" fmla="*/ 55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2" h="631">
                <a:moveTo>
                  <a:pt x="962" y="71"/>
                </a:moveTo>
                <a:lnTo>
                  <a:pt x="516" y="0"/>
                </a:lnTo>
                <a:lnTo>
                  <a:pt x="32" y="71"/>
                </a:lnTo>
                <a:lnTo>
                  <a:pt x="32" y="71"/>
                </a:lnTo>
                <a:lnTo>
                  <a:pt x="32" y="327"/>
                </a:lnTo>
                <a:lnTo>
                  <a:pt x="32" y="327"/>
                </a:lnTo>
                <a:lnTo>
                  <a:pt x="25" y="331"/>
                </a:lnTo>
                <a:lnTo>
                  <a:pt x="21" y="338"/>
                </a:lnTo>
                <a:lnTo>
                  <a:pt x="17" y="346"/>
                </a:lnTo>
                <a:lnTo>
                  <a:pt x="17" y="354"/>
                </a:lnTo>
                <a:lnTo>
                  <a:pt x="17" y="354"/>
                </a:lnTo>
                <a:lnTo>
                  <a:pt x="17" y="363"/>
                </a:lnTo>
                <a:lnTo>
                  <a:pt x="19" y="369"/>
                </a:lnTo>
                <a:lnTo>
                  <a:pt x="23" y="375"/>
                </a:lnTo>
                <a:lnTo>
                  <a:pt x="27" y="379"/>
                </a:lnTo>
                <a:lnTo>
                  <a:pt x="32" y="384"/>
                </a:lnTo>
                <a:lnTo>
                  <a:pt x="38" y="388"/>
                </a:lnTo>
                <a:lnTo>
                  <a:pt x="44" y="388"/>
                </a:lnTo>
                <a:lnTo>
                  <a:pt x="50" y="390"/>
                </a:lnTo>
                <a:lnTo>
                  <a:pt x="50" y="390"/>
                </a:lnTo>
                <a:lnTo>
                  <a:pt x="57" y="388"/>
                </a:lnTo>
                <a:lnTo>
                  <a:pt x="63" y="388"/>
                </a:lnTo>
                <a:lnTo>
                  <a:pt x="69" y="384"/>
                </a:lnTo>
                <a:lnTo>
                  <a:pt x="76" y="379"/>
                </a:lnTo>
                <a:lnTo>
                  <a:pt x="80" y="375"/>
                </a:lnTo>
                <a:lnTo>
                  <a:pt x="82" y="369"/>
                </a:lnTo>
                <a:lnTo>
                  <a:pt x="84" y="363"/>
                </a:lnTo>
                <a:lnTo>
                  <a:pt x="84" y="354"/>
                </a:lnTo>
                <a:lnTo>
                  <a:pt x="84" y="354"/>
                </a:lnTo>
                <a:lnTo>
                  <a:pt x="84" y="346"/>
                </a:lnTo>
                <a:lnTo>
                  <a:pt x="80" y="338"/>
                </a:lnTo>
                <a:lnTo>
                  <a:pt x="76" y="331"/>
                </a:lnTo>
                <a:lnTo>
                  <a:pt x="67" y="325"/>
                </a:lnTo>
                <a:lnTo>
                  <a:pt x="67" y="164"/>
                </a:lnTo>
                <a:lnTo>
                  <a:pt x="516" y="229"/>
                </a:lnTo>
                <a:lnTo>
                  <a:pt x="962" y="159"/>
                </a:lnTo>
                <a:lnTo>
                  <a:pt x="962" y="71"/>
                </a:lnTo>
                <a:lnTo>
                  <a:pt x="962" y="71"/>
                </a:lnTo>
                <a:close/>
                <a:moveTo>
                  <a:pt x="78" y="402"/>
                </a:moveTo>
                <a:lnTo>
                  <a:pt x="78" y="402"/>
                </a:lnTo>
                <a:lnTo>
                  <a:pt x="65" y="407"/>
                </a:lnTo>
                <a:lnTo>
                  <a:pt x="50" y="409"/>
                </a:lnTo>
                <a:lnTo>
                  <a:pt x="38" y="407"/>
                </a:lnTo>
                <a:lnTo>
                  <a:pt x="25" y="402"/>
                </a:lnTo>
                <a:lnTo>
                  <a:pt x="25" y="402"/>
                </a:lnTo>
                <a:lnTo>
                  <a:pt x="0" y="555"/>
                </a:lnTo>
                <a:lnTo>
                  <a:pt x="0" y="555"/>
                </a:lnTo>
                <a:lnTo>
                  <a:pt x="17" y="562"/>
                </a:lnTo>
                <a:lnTo>
                  <a:pt x="23" y="545"/>
                </a:lnTo>
                <a:lnTo>
                  <a:pt x="25" y="564"/>
                </a:lnTo>
                <a:lnTo>
                  <a:pt x="25" y="564"/>
                </a:lnTo>
                <a:lnTo>
                  <a:pt x="40" y="566"/>
                </a:lnTo>
                <a:lnTo>
                  <a:pt x="55" y="566"/>
                </a:lnTo>
                <a:lnTo>
                  <a:pt x="61" y="549"/>
                </a:lnTo>
                <a:lnTo>
                  <a:pt x="67" y="566"/>
                </a:lnTo>
                <a:lnTo>
                  <a:pt x="67" y="566"/>
                </a:lnTo>
                <a:lnTo>
                  <a:pt x="71" y="564"/>
                </a:lnTo>
                <a:lnTo>
                  <a:pt x="76" y="495"/>
                </a:lnTo>
                <a:lnTo>
                  <a:pt x="86" y="560"/>
                </a:lnTo>
                <a:lnTo>
                  <a:pt x="86" y="560"/>
                </a:lnTo>
                <a:lnTo>
                  <a:pt x="99" y="555"/>
                </a:lnTo>
                <a:lnTo>
                  <a:pt x="99" y="555"/>
                </a:lnTo>
                <a:lnTo>
                  <a:pt x="78" y="402"/>
                </a:lnTo>
                <a:lnTo>
                  <a:pt x="78" y="402"/>
                </a:lnTo>
                <a:close/>
                <a:moveTo>
                  <a:pt x="176" y="555"/>
                </a:moveTo>
                <a:lnTo>
                  <a:pt x="176" y="220"/>
                </a:lnTo>
                <a:lnTo>
                  <a:pt x="516" y="268"/>
                </a:lnTo>
                <a:lnTo>
                  <a:pt x="838" y="218"/>
                </a:lnTo>
                <a:lnTo>
                  <a:pt x="838" y="553"/>
                </a:lnTo>
                <a:lnTo>
                  <a:pt x="838" y="553"/>
                </a:lnTo>
                <a:lnTo>
                  <a:pt x="796" y="553"/>
                </a:lnTo>
                <a:lnTo>
                  <a:pt x="757" y="557"/>
                </a:lnTo>
                <a:lnTo>
                  <a:pt x="715" y="564"/>
                </a:lnTo>
                <a:lnTo>
                  <a:pt x="673" y="572"/>
                </a:lnTo>
                <a:lnTo>
                  <a:pt x="631" y="585"/>
                </a:lnTo>
                <a:lnTo>
                  <a:pt x="591" y="597"/>
                </a:lnTo>
                <a:lnTo>
                  <a:pt x="549" y="614"/>
                </a:lnTo>
                <a:lnTo>
                  <a:pt x="509" y="631"/>
                </a:lnTo>
                <a:lnTo>
                  <a:pt x="509" y="631"/>
                </a:lnTo>
                <a:lnTo>
                  <a:pt x="469" y="612"/>
                </a:lnTo>
                <a:lnTo>
                  <a:pt x="430" y="597"/>
                </a:lnTo>
                <a:lnTo>
                  <a:pt x="390" y="585"/>
                </a:lnTo>
                <a:lnTo>
                  <a:pt x="348" y="574"/>
                </a:lnTo>
                <a:lnTo>
                  <a:pt x="306" y="566"/>
                </a:lnTo>
                <a:lnTo>
                  <a:pt x="262" y="562"/>
                </a:lnTo>
                <a:lnTo>
                  <a:pt x="220" y="557"/>
                </a:lnTo>
                <a:lnTo>
                  <a:pt x="176" y="555"/>
                </a:lnTo>
                <a:lnTo>
                  <a:pt x="176" y="555"/>
                </a:lnTo>
                <a:close/>
              </a:path>
            </a:pathLst>
          </a:custGeom>
          <a:solidFill>
            <a:srgbClr val="236278"/>
          </a:solidFill>
          <a:ln>
            <a:noFill/>
          </a:ln>
        </p:spPr>
        <p:txBody>
          <a:bodyPr vert="horz" wrap="square" lIns="68580" tIns="34290" rIns="68580" bIns="34290" numCol="1" anchor="t" anchorCtr="0" compatLnSpc="1"/>
          <a:lstStyle/>
          <a:p>
            <a:endParaRPr lang="zh-CN" altLang="en-US" sz="1015">
              <a:solidFill>
                <a:schemeClr val="tx1">
                  <a:lumMod val="75000"/>
                  <a:lumOff val="25000"/>
                </a:schemeClr>
              </a:solidFill>
            </a:endParaRPr>
          </a:p>
        </p:txBody>
      </p:sp>
      <p:sp>
        <p:nvSpPr>
          <p:cNvPr id="5" name="文本框 4"/>
          <p:cNvSpPr txBox="1"/>
          <p:nvPr/>
        </p:nvSpPr>
        <p:spPr>
          <a:xfrm>
            <a:off x="2309917" y="2204023"/>
            <a:ext cx="4412933" cy="646331"/>
          </a:xfrm>
          <a:prstGeom prst="rect">
            <a:avLst/>
          </a:prstGeom>
          <a:noFill/>
        </p:spPr>
        <p:txBody>
          <a:bodyPr wrap="square" rtlCol="0">
            <a:spAutoFit/>
          </a:bodyPr>
          <a:lstStyle/>
          <a:p>
            <a:pPr algn="ctr"/>
            <a:r>
              <a:rPr lang="zh-CN" altLang="en-US" sz="3600" b="1" dirty="0">
                <a:solidFill>
                  <a:srgbClr val="236278"/>
                </a:solidFill>
                <a:latin typeface="微软雅黑" charset="0"/>
                <a:ea typeface="微软雅黑" charset="0"/>
              </a:rPr>
              <a:t>毕业论文答辩模板</a:t>
            </a:r>
            <a:endParaRPr lang="zh-CN" altLang="en-US" sz="3600" b="1" dirty="0">
              <a:solidFill>
                <a:srgbClr val="236278"/>
              </a:solidFill>
              <a:latin typeface="微软雅黑" charset="0"/>
              <a:ea typeface="微软雅黑" charset="0"/>
            </a:endParaRPr>
          </a:p>
        </p:txBody>
      </p:sp>
      <p:sp>
        <p:nvSpPr>
          <p:cNvPr id="6" name="文本框 5"/>
          <p:cNvSpPr txBox="1"/>
          <p:nvPr/>
        </p:nvSpPr>
        <p:spPr>
          <a:xfrm>
            <a:off x="3849395" y="3284432"/>
            <a:ext cx="1479709" cy="276999"/>
          </a:xfrm>
          <a:prstGeom prst="rect">
            <a:avLst/>
          </a:prstGeom>
          <a:noFill/>
          <a:ln w="9525">
            <a:noFill/>
            <a:miter/>
          </a:ln>
          <a:effectLst/>
        </p:spPr>
        <p:txBody>
          <a:bodyPr vert="horz" wrap="square" anchor="t">
            <a:spAutoFit/>
          </a:bodyPr>
          <a:lstStyle/>
          <a:p>
            <a:pPr lvl="0" algn="ctr" eaLnBrk="0" latinLnBrk="0" hangingPunct="0"/>
            <a:r>
              <a:rPr lang="zh-CN" altLang="en-US" sz="1200" b="1" dirty="0">
                <a:solidFill>
                  <a:srgbClr val="236278"/>
                </a:solidFill>
                <a:latin typeface="黑体" panose="02010609060101010101" pitchFamily="49" charset="-122"/>
                <a:ea typeface="黑体" panose="02010609060101010101" pitchFamily="49" charset="-122"/>
              </a:rPr>
              <a:t>答辩人</a:t>
            </a:r>
            <a:r>
              <a:rPr lang="zh-CN" altLang="en-US" sz="1200" b="1" dirty="0" smtClean="0">
                <a:solidFill>
                  <a:srgbClr val="236278"/>
                </a:solidFill>
                <a:latin typeface="黑体" panose="02010609060101010101" pitchFamily="49" charset="-122"/>
                <a:ea typeface="黑体" panose="02010609060101010101" pitchFamily="49" charset="-122"/>
              </a:rPr>
              <a:t>：青课</a:t>
            </a:r>
            <a:endParaRPr lang="en-US" altLang="zh-CN" sz="1200" b="1" dirty="0">
              <a:solidFill>
                <a:srgbClr val="236278"/>
              </a:solidFill>
              <a:latin typeface="黑体" panose="02010609060101010101" pitchFamily="49" charset="-122"/>
              <a:ea typeface="黑体" panose="02010609060101010101" pitchFamily="49" charset="-122"/>
            </a:endParaRPr>
          </a:p>
        </p:txBody>
      </p:sp>
      <p:sp>
        <p:nvSpPr>
          <p:cNvPr id="7" name="文本框 6"/>
          <p:cNvSpPr txBox="1"/>
          <p:nvPr/>
        </p:nvSpPr>
        <p:spPr>
          <a:xfrm>
            <a:off x="3917499" y="3539593"/>
            <a:ext cx="1197769" cy="276999"/>
          </a:xfrm>
          <a:prstGeom prst="rect">
            <a:avLst/>
          </a:prstGeom>
          <a:noFill/>
          <a:ln w="9525">
            <a:noFill/>
            <a:miter/>
          </a:ln>
          <a:effectLst/>
        </p:spPr>
        <p:txBody>
          <a:bodyPr vert="horz" wrap="square" anchor="t">
            <a:spAutoFit/>
          </a:bodyPr>
          <a:lstStyle/>
          <a:p>
            <a:pPr lvl="0" algn="ctr" eaLnBrk="0" hangingPunct="0"/>
            <a:r>
              <a:rPr lang="zh-CN" altLang="en-US" sz="1200" b="1" dirty="0">
                <a:solidFill>
                  <a:srgbClr val="236278"/>
                </a:solidFill>
                <a:latin typeface="黑体" panose="02010609060101010101" pitchFamily="49" charset="-122"/>
                <a:ea typeface="黑体" panose="02010609060101010101" pitchFamily="49" charset="-122"/>
              </a:rPr>
              <a:t>导师</a:t>
            </a:r>
            <a:r>
              <a:rPr lang="zh-CN" altLang="en-US" sz="1200" b="1" dirty="0" smtClean="0">
                <a:solidFill>
                  <a:srgbClr val="236278"/>
                </a:solidFill>
                <a:latin typeface="黑体" panose="02010609060101010101" pitchFamily="49" charset="-122"/>
                <a:ea typeface="黑体" panose="02010609060101010101" pitchFamily="49" charset="-122"/>
              </a:rPr>
              <a:t>：青课</a:t>
            </a:r>
            <a:endParaRPr lang="en-US" altLang="zh-CN" sz="1200" b="1" dirty="0">
              <a:solidFill>
                <a:srgbClr val="236278"/>
              </a:solidFill>
              <a:latin typeface="黑体" panose="02010609060101010101" pitchFamily="49" charset="-122"/>
              <a:ea typeface="黑体" panose="02010609060101010101" pitchFamily="49" charset="-122"/>
            </a:endParaRPr>
          </a:p>
        </p:txBody>
      </p:sp>
      <p:sp>
        <p:nvSpPr>
          <p:cNvPr id="8" name="文本框 7"/>
          <p:cNvSpPr txBox="1"/>
          <p:nvPr/>
        </p:nvSpPr>
        <p:spPr>
          <a:xfrm>
            <a:off x="3224793" y="2786953"/>
            <a:ext cx="2535079" cy="248209"/>
          </a:xfrm>
          <a:prstGeom prst="rect">
            <a:avLst/>
          </a:prstGeom>
          <a:noFill/>
        </p:spPr>
        <p:txBody>
          <a:bodyPr wrap="square" rtlCol="0">
            <a:spAutoFit/>
          </a:bodyPr>
          <a:lstStyle/>
          <a:p>
            <a:pPr algn="ctr"/>
            <a:r>
              <a:rPr lang="zh-CN" altLang="en-US" sz="1015" dirty="0">
                <a:solidFill>
                  <a:srgbClr val="236278"/>
                </a:solidFill>
                <a:latin typeface="微软雅黑" charset="0"/>
                <a:ea typeface="微软雅黑" charset="0"/>
              </a:rPr>
              <a:t>可在这里输入您的学校名称</a:t>
            </a:r>
            <a:endParaRPr lang="zh-CN" altLang="en-US" sz="1015" dirty="0">
              <a:solidFill>
                <a:srgbClr val="236278"/>
              </a:solidFill>
              <a:latin typeface="微软雅黑" charset="0"/>
              <a:ea typeface="微软雅黑" charset="0"/>
            </a:endParaRPr>
          </a:p>
        </p:txBody>
      </p:sp>
      <p:cxnSp>
        <p:nvCxnSpPr>
          <p:cNvPr id="9" name="直接连接符 8"/>
          <p:cNvCxnSpPr/>
          <p:nvPr/>
        </p:nvCxnSpPr>
        <p:spPr>
          <a:xfrm>
            <a:off x="2798074" y="2937034"/>
            <a:ext cx="594836" cy="0"/>
          </a:xfrm>
          <a:prstGeom prst="line">
            <a:avLst/>
          </a:prstGeom>
          <a:ln>
            <a:solidFill>
              <a:srgbClr val="A6734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552704" y="2937034"/>
            <a:ext cx="594836" cy="0"/>
          </a:xfrm>
          <a:prstGeom prst="line">
            <a:avLst/>
          </a:prstGeom>
          <a:ln>
            <a:solidFill>
              <a:srgbClr val="A67346"/>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917499" y="3791017"/>
            <a:ext cx="1197769" cy="276999"/>
          </a:xfrm>
          <a:prstGeom prst="rect">
            <a:avLst/>
          </a:prstGeom>
          <a:noFill/>
          <a:ln w="9525">
            <a:noFill/>
            <a:miter/>
          </a:ln>
          <a:effectLst/>
        </p:spPr>
        <p:txBody>
          <a:bodyPr vert="horz" wrap="square" anchor="t">
            <a:spAutoFit/>
          </a:bodyPr>
          <a:lstStyle/>
          <a:p>
            <a:pPr lvl="0" algn="ctr" eaLnBrk="0" hangingPunct="0"/>
            <a:r>
              <a:rPr lang="zh-CN" altLang="en-US" sz="1200" b="1" dirty="0">
                <a:solidFill>
                  <a:srgbClr val="236278"/>
                </a:solidFill>
                <a:latin typeface="黑体" panose="02010609060101010101" pitchFamily="49" charset="-122"/>
                <a:ea typeface="黑体" panose="02010609060101010101" pitchFamily="49" charset="-122"/>
              </a:rPr>
              <a:t>专业：</a:t>
            </a:r>
            <a:r>
              <a:rPr lang="en-US" altLang="zh-CN" sz="1200" b="1" dirty="0">
                <a:solidFill>
                  <a:srgbClr val="236278"/>
                </a:solidFill>
                <a:latin typeface="黑体" panose="02010609060101010101" pitchFamily="49" charset="-122"/>
                <a:ea typeface="黑体" panose="02010609060101010101" pitchFamily="49" charset="-122"/>
              </a:rPr>
              <a:t>xxx</a:t>
            </a:r>
            <a:endParaRPr lang="en-US" altLang="zh-CN" sz="1200" b="1" dirty="0">
              <a:solidFill>
                <a:srgbClr val="236278"/>
              </a:solidFill>
              <a:latin typeface="黑体" panose="02010609060101010101" pitchFamily="49" charset="-122"/>
              <a:ea typeface="黑体" panose="02010609060101010101" pitchFamily="49" charset="-122"/>
            </a:endParaRPr>
          </a:p>
        </p:txBody>
      </p:sp>
      <p:pic>
        <p:nvPicPr>
          <p:cNvPr id="29" name="Flower Face - blue">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710926" y="1879962"/>
            <a:ext cx="228600" cy="228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remove" display="0">
                  <p:stCondLst>
                    <p:cond delay="indefinite"/>
                  </p:stCondLst>
                  <p:endCondLst>
                    <p:cond evt="onStopAudio" delay="0">
                      <p:tgtEl>
                        <p:sldTgt/>
                      </p:tgtEl>
                    </p:cond>
                  </p:endCondLst>
                </p:cTn>
                <p:tgtEl>
                  <p:spTgt spid="29"/>
                </p:tgtEl>
              </p:cMediaNode>
            </p:audio>
          </p:childTnLst>
        </p:cTn>
      </p:par>
    </p:tnLst>
    <p:bldLst>
      <p:bldP spid="4" grpId="0" animBg="1"/>
      <p:bldP spid="5" grpId="0"/>
      <p:bldP spid="6" grpId="0"/>
      <p:bldP spid="7" grpId="0"/>
      <p:bldP spid="8"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sp>
        <p:nvSpPr>
          <p:cNvPr id="2" name="Rectángulo 1"/>
          <p:cNvSpPr/>
          <p:nvPr/>
        </p:nvSpPr>
        <p:spPr>
          <a:xfrm>
            <a:off x="4572900" y="37454"/>
            <a:ext cx="4571100" cy="5143500"/>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srgbClr val="37495F"/>
              </a:solidFill>
              <a:latin typeface="Calibri"/>
            </a:endParaRPr>
          </a:p>
        </p:txBody>
      </p:sp>
      <p:sp>
        <p:nvSpPr>
          <p:cNvPr id="29" name="Elipse 28"/>
          <p:cNvSpPr/>
          <p:nvPr/>
        </p:nvSpPr>
        <p:spPr>
          <a:xfrm>
            <a:off x="1547373" y="1127833"/>
            <a:ext cx="1219478" cy="1219478"/>
          </a:xfrm>
          <a:prstGeom prst="ellipse">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30" name="Elipse 29"/>
          <p:cNvSpPr/>
          <p:nvPr/>
        </p:nvSpPr>
        <p:spPr>
          <a:xfrm>
            <a:off x="6402391" y="1161682"/>
            <a:ext cx="1219478" cy="1219478"/>
          </a:xfrm>
          <a:prstGeom prst="ellipse">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4" name="Elipse 3"/>
          <p:cNvSpPr/>
          <p:nvPr/>
        </p:nvSpPr>
        <p:spPr>
          <a:xfrm>
            <a:off x="6394837" y="1149773"/>
            <a:ext cx="1219478" cy="1219478"/>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5" name="Elipse 4"/>
          <p:cNvSpPr/>
          <p:nvPr/>
        </p:nvSpPr>
        <p:spPr>
          <a:xfrm>
            <a:off x="6123374" y="883073"/>
            <a:ext cx="1759260" cy="175926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6" name="Elipse 5"/>
          <p:cNvSpPr/>
          <p:nvPr/>
        </p:nvSpPr>
        <p:spPr>
          <a:xfrm>
            <a:off x="7459533" y="994992"/>
            <a:ext cx="309563" cy="309563"/>
          </a:xfrm>
          <a:prstGeom prst="ellipse">
            <a:avLst/>
          </a:prstGeom>
          <a:solidFill>
            <a:schemeClr val="bg1"/>
          </a:solidFill>
          <a:ln w="381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7" name="CuadroTexto 6"/>
          <p:cNvSpPr txBox="1"/>
          <p:nvPr/>
        </p:nvSpPr>
        <p:spPr>
          <a:xfrm>
            <a:off x="7435419" y="987148"/>
            <a:ext cx="357790" cy="300082"/>
          </a:xfrm>
          <a:prstGeom prst="rect">
            <a:avLst/>
          </a:prstGeom>
          <a:noFill/>
        </p:spPr>
        <p:txBody>
          <a:bodyPr wrap="none" rtlCol="0">
            <a:spAutoFit/>
          </a:bodyPr>
          <a:lstStyle/>
          <a:p>
            <a:pPr>
              <a:defRPr/>
            </a:pPr>
            <a:r>
              <a:rPr lang="es-MX" dirty="0">
                <a:solidFill>
                  <a:srgbClr val="236278"/>
                </a:solidFill>
                <a:latin typeface="FontAwesome" pitchFamily="50" charset="0"/>
              </a:rPr>
              <a:t></a:t>
            </a:r>
            <a:endParaRPr lang="es-MX" dirty="0">
              <a:solidFill>
                <a:srgbClr val="236278"/>
              </a:solidFill>
              <a:latin typeface="Calibri"/>
            </a:endParaRPr>
          </a:p>
        </p:txBody>
      </p:sp>
      <p:sp>
        <p:nvSpPr>
          <p:cNvPr id="8" name="Rectángulo redondeado 7"/>
          <p:cNvSpPr/>
          <p:nvPr/>
        </p:nvSpPr>
        <p:spPr>
          <a:xfrm>
            <a:off x="6431166" y="2433509"/>
            <a:ext cx="1141460" cy="355307"/>
          </a:xfrm>
          <a:prstGeom prst="roundRect">
            <a:avLst/>
          </a:prstGeom>
          <a:solidFill>
            <a:schemeClr val="bg1"/>
          </a:solidFill>
          <a:ln w="508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9" name="Rectángulo 8"/>
          <p:cNvSpPr/>
          <p:nvPr/>
        </p:nvSpPr>
        <p:spPr>
          <a:xfrm>
            <a:off x="6458036" y="2447622"/>
            <a:ext cx="1114589" cy="323165"/>
          </a:xfrm>
          <a:prstGeom prst="rect">
            <a:avLst/>
          </a:prstGeom>
        </p:spPr>
        <p:txBody>
          <a:bodyPr wrap="square">
            <a:spAutoFit/>
          </a:bodyPr>
          <a:lstStyle/>
          <a:p>
            <a:pPr algn="ctr">
              <a:defRPr/>
            </a:pPr>
            <a:r>
              <a:rPr lang="zh-CN" altLang="en-US" sz="1500" dirty="0">
                <a:solidFill>
                  <a:srgbClr val="236278"/>
                </a:solidFill>
                <a:latin typeface="Segoe UI" panose="020B0502040204020203" pitchFamily="34" charset="0"/>
                <a:ea typeface="Segoe UI" panose="020B0502040204020203" pitchFamily="34" charset="0"/>
                <a:cs typeface="Segoe UI" panose="020B0502040204020203" pitchFamily="34" charset="0"/>
              </a:rPr>
              <a:t>文字</a:t>
            </a:r>
            <a:r>
              <a:rPr lang="zh-CN" altLang="en-US" sz="1500" dirty="0">
                <a:solidFill>
                  <a:srgbClr val="236278"/>
                </a:solidFill>
                <a:latin typeface="黑体" panose="02010609060101010101" pitchFamily="49" charset="-122"/>
                <a:ea typeface="黑体" panose="02010609060101010101" pitchFamily="49" charset="-122"/>
                <a:cs typeface="Segoe UI" panose="020B0502040204020203" pitchFamily="34" charset="0"/>
              </a:rPr>
              <a:t>标题</a:t>
            </a:r>
            <a:endParaRPr lang="es-MX" sz="1500" dirty="0">
              <a:solidFill>
                <a:srgbClr val="236278"/>
              </a:solidFill>
              <a:latin typeface="黑体" panose="02010609060101010101" pitchFamily="49" charset="-122"/>
              <a:ea typeface="黑体" panose="02010609060101010101" pitchFamily="49" charset="-122"/>
              <a:cs typeface="Segoe UI" panose="020B0502040204020203" pitchFamily="34" charset="0"/>
            </a:endParaRPr>
          </a:p>
        </p:txBody>
      </p:sp>
      <p:sp>
        <p:nvSpPr>
          <p:cNvPr id="11" name="Elipse 10"/>
          <p:cNvSpPr/>
          <p:nvPr/>
        </p:nvSpPr>
        <p:spPr>
          <a:xfrm>
            <a:off x="1548280" y="1149773"/>
            <a:ext cx="1219478" cy="1219478"/>
          </a:xfrm>
          <a:prstGeom prst="ellipse">
            <a:avLst/>
          </a:prstGeom>
          <a:noFill/>
          <a:ln w="508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2" name="Elipse 11"/>
          <p:cNvSpPr/>
          <p:nvPr/>
        </p:nvSpPr>
        <p:spPr>
          <a:xfrm>
            <a:off x="1276817" y="883073"/>
            <a:ext cx="1759260" cy="1759260"/>
          </a:xfrm>
          <a:prstGeom prst="ellipse">
            <a:avLst/>
          </a:prstGeom>
          <a:noFill/>
          <a:ln w="508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3" name="Elipse 12"/>
          <p:cNvSpPr/>
          <p:nvPr/>
        </p:nvSpPr>
        <p:spPr>
          <a:xfrm>
            <a:off x="2612976" y="994992"/>
            <a:ext cx="309563" cy="309563"/>
          </a:xfrm>
          <a:prstGeom prst="ellipse">
            <a:avLst/>
          </a:prstGeom>
          <a:solidFill>
            <a:srgbClr val="23627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srgbClr val="6D5C7C"/>
              </a:solidFill>
              <a:latin typeface="Calibri"/>
            </a:endParaRPr>
          </a:p>
        </p:txBody>
      </p:sp>
      <p:sp>
        <p:nvSpPr>
          <p:cNvPr id="14" name="CuadroTexto 13"/>
          <p:cNvSpPr txBox="1"/>
          <p:nvPr/>
        </p:nvSpPr>
        <p:spPr>
          <a:xfrm>
            <a:off x="2606192" y="1004003"/>
            <a:ext cx="357790" cy="300082"/>
          </a:xfrm>
          <a:prstGeom prst="rect">
            <a:avLst/>
          </a:prstGeom>
          <a:noFill/>
        </p:spPr>
        <p:txBody>
          <a:bodyPr wrap="none" rtlCol="0">
            <a:spAutoFit/>
          </a:bodyPr>
          <a:lstStyle/>
          <a:p>
            <a:pPr>
              <a:defRPr/>
            </a:pPr>
            <a:r>
              <a:rPr lang="es-MX" dirty="0">
                <a:solidFill>
                  <a:prstClr val="white"/>
                </a:solidFill>
                <a:latin typeface="FontAwesome" pitchFamily="50" charset="0"/>
              </a:rPr>
              <a:t></a:t>
            </a:r>
            <a:endParaRPr lang="es-MX" dirty="0">
              <a:solidFill>
                <a:prstClr val="white"/>
              </a:solidFill>
              <a:latin typeface="Calibri"/>
            </a:endParaRPr>
          </a:p>
        </p:txBody>
      </p:sp>
      <p:sp>
        <p:nvSpPr>
          <p:cNvPr id="15" name="Rectángulo redondeado 14"/>
          <p:cNvSpPr/>
          <p:nvPr/>
        </p:nvSpPr>
        <p:spPr>
          <a:xfrm>
            <a:off x="1584609" y="2433509"/>
            <a:ext cx="1141460" cy="355307"/>
          </a:xfrm>
          <a:prstGeom prst="roundRect">
            <a:avLst/>
          </a:prstGeom>
          <a:solidFill>
            <a:srgbClr val="236278"/>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6" name="Rectángulo 15"/>
          <p:cNvSpPr/>
          <p:nvPr/>
        </p:nvSpPr>
        <p:spPr>
          <a:xfrm>
            <a:off x="1611479" y="2447622"/>
            <a:ext cx="1114589" cy="323165"/>
          </a:xfrm>
          <a:prstGeom prst="rect">
            <a:avLst/>
          </a:prstGeom>
        </p:spPr>
        <p:txBody>
          <a:bodyPr wrap="square">
            <a:spAutoFit/>
          </a:bodyPr>
          <a:lstStyle/>
          <a:p>
            <a:pPr algn="ctr">
              <a:defRPr/>
            </a:pPr>
            <a:r>
              <a:rPr lang="zh-CN" altLang="en-US" sz="1500" dirty="0">
                <a:solidFill>
                  <a:prstClr val="white"/>
                </a:solidFill>
                <a:latin typeface="黑体" panose="02010609060101010101" pitchFamily="49" charset="-122"/>
                <a:ea typeface="黑体" panose="02010609060101010101" pitchFamily="49" charset="-122"/>
                <a:cs typeface="Segoe UI" panose="020B0502040204020203" pitchFamily="34" charset="0"/>
              </a:rPr>
              <a:t>文字标题</a:t>
            </a:r>
            <a:endParaRPr lang="es-MX" sz="1500" dirty="0">
              <a:solidFill>
                <a:prstClr val="white"/>
              </a:solidFill>
              <a:latin typeface="黑体" panose="02010609060101010101" pitchFamily="49" charset="-122"/>
              <a:ea typeface="黑体" panose="02010609060101010101" pitchFamily="49" charset="-122"/>
              <a:cs typeface="Segoe UI" panose="020B0502040204020203" pitchFamily="34" charset="0"/>
            </a:endParaRPr>
          </a:p>
        </p:txBody>
      </p:sp>
      <p:sp>
        <p:nvSpPr>
          <p:cNvPr id="22" name="Rectángulo redondeado 21"/>
          <p:cNvSpPr/>
          <p:nvPr/>
        </p:nvSpPr>
        <p:spPr>
          <a:xfrm rot="2700000">
            <a:off x="4324697" y="2262369"/>
            <a:ext cx="519274" cy="519274"/>
          </a:xfrm>
          <a:prstGeom prst="round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dirty="0">
              <a:solidFill>
                <a:prstClr val="white"/>
              </a:solidFill>
              <a:latin typeface="Calibri"/>
            </a:endParaRPr>
          </a:p>
        </p:txBody>
      </p:sp>
      <p:sp>
        <p:nvSpPr>
          <p:cNvPr id="23" name="CuadroTexto 22"/>
          <p:cNvSpPr txBox="1"/>
          <p:nvPr/>
        </p:nvSpPr>
        <p:spPr>
          <a:xfrm>
            <a:off x="4391251" y="2348880"/>
            <a:ext cx="415498" cy="369332"/>
          </a:xfrm>
          <a:prstGeom prst="rect">
            <a:avLst/>
          </a:prstGeom>
          <a:noFill/>
        </p:spPr>
        <p:txBody>
          <a:bodyPr wrap="none" rtlCol="0">
            <a:spAutoFit/>
          </a:bodyPr>
          <a:lstStyle/>
          <a:p>
            <a:pPr>
              <a:defRPr/>
            </a:pPr>
            <a:r>
              <a:rPr lang="es-MX" sz="1800" dirty="0">
                <a:solidFill>
                  <a:prstClr val="white"/>
                </a:solidFill>
                <a:latin typeface="FontAwesome" pitchFamily="50" charset="0"/>
              </a:rPr>
              <a:t></a:t>
            </a:r>
            <a:endParaRPr lang="es-MX" sz="1800" dirty="0">
              <a:solidFill>
                <a:prstClr val="white"/>
              </a:solidFill>
              <a:latin typeface="Calibri"/>
            </a:endParaRPr>
          </a:p>
        </p:txBody>
      </p:sp>
      <p:sp>
        <p:nvSpPr>
          <p:cNvPr id="24" name="文本框 23"/>
          <p:cNvSpPr txBox="1"/>
          <p:nvPr/>
        </p:nvSpPr>
        <p:spPr>
          <a:xfrm>
            <a:off x="919055" y="3028036"/>
            <a:ext cx="2718135" cy="1546577"/>
          </a:xfrm>
          <a:prstGeom prst="rect">
            <a:avLst/>
          </a:prstGeom>
          <a:noFill/>
        </p:spPr>
        <p:txBody>
          <a:bodyPr vert="horz" wrap="square" rtlCol="0">
            <a:spAutoFit/>
          </a:bodyPr>
          <a:lstStyle/>
          <a:p>
            <a:pPr algn="just">
              <a:lnSpc>
                <a:spcPct val="150000"/>
              </a:lnSpc>
            </a:pPr>
            <a:r>
              <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修改文字内容，也可以直接复制你的内容到此。请替换文字内容，点击添加相关标题文字，修改文字内容。请替换文字内容，点击添加相关标题文字，修改文字内容，修改文字内容，也可以直接复制你的内容到此。请替换文字内容，点击添加相关标题文字，修改文字内容</a:t>
            </a:r>
            <a:endPar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5" name="矩形 24"/>
          <p:cNvSpPr/>
          <p:nvPr/>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26" name="矩形 25"/>
          <p:cNvSpPr/>
          <p:nvPr/>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27" name="文本框 26"/>
          <p:cNvSpPr txBox="1"/>
          <p:nvPr/>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主要研究内容</a:t>
            </a:r>
            <a:endParaRPr lang="zh-CN" altLang="en-US" sz="1500" dirty="0">
              <a:solidFill>
                <a:prstClr val="black">
                  <a:lumMod val="65000"/>
                  <a:lumOff val="35000"/>
                </a:prstClr>
              </a:solidFill>
              <a:latin typeface="微软雅黑" charset="0"/>
              <a:ea typeface="微软雅黑" charset="0"/>
              <a:sym typeface="+mn-ea"/>
            </a:endParaRPr>
          </a:p>
        </p:txBody>
      </p:sp>
      <p:sp>
        <p:nvSpPr>
          <p:cNvPr id="28" name="文本框 27"/>
          <p:cNvSpPr txBox="1"/>
          <p:nvPr/>
        </p:nvSpPr>
        <p:spPr>
          <a:xfrm>
            <a:off x="5582915" y="2994802"/>
            <a:ext cx="2718135" cy="1546577"/>
          </a:xfrm>
          <a:prstGeom prst="rect">
            <a:avLst/>
          </a:prstGeom>
          <a:noFill/>
        </p:spPr>
        <p:txBody>
          <a:bodyPr vert="horz" wrap="square" rtlCol="0">
            <a:spAutoFit/>
          </a:bodyPr>
          <a:lstStyle/>
          <a:p>
            <a:pPr algn="just">
              <a:lnSpc>
                <a:spcPct val="150000"/>
              </a:lnSpc>
            </a:pPr>
            <a:r>
              <a:rPr lang="zh-CN" altLang="en-US" sz="9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修改文字内容，也可以直接复制你的内容到此。请替换文字内容，点击添加相关标题文字，修改文字内容。请替换文字内容，点击添加相关标题文字，修改文字内容，修改文字内容，也可以直接复制你的内容到此。请替换文字内容，点击添加相关标题文字，修改文字内容</a:t>
            </a:r>
            <a:endParaRPr lang="zh-CN" altLang="en-US" sz="9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fade">
                                      <p:cBhvr>
                                        <p:cTn id="6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0" grpId="0" animBg="1"/>
      <p:bldP spid="4" grpId="0" animBg="1"/>
      <p:bldP spid="5" grpId="0" animBg="1"/>
      <p:bldP spid="6" grpId="0" animBg="1"/>
      <p:bldP spid="7" grpId="0"/>
      <p:bldP spid="8" grpId="0" animBg="1"/>
      <p:bldP spid="9" grpId="0"/>
      <p:bldP spid="11" grpId="0" animBg="1"/>
      <p:bldP spid="12" grpId="0" animBg="1"/>
      <p:bldP spid="13" grpId="0" animBg="1"/>
      <p:bldP spid="14" grpId="0"/>
      <p:bldP spid="15" grpId="0" animBg="1"/>
      <p:bldP spid="16" grpId="0"/>
      <p:bldP spid="22" grpId="0" animBg="1"/>
      <p:bldP spid="23" grpId="0"/>
      <p:bldP spid="24"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8000" r="-28000"/>
          </a:stretch>
        </a:blipFill>
        <a:effectLst/>
      </p:bgPr>
    </p:bg>
    <p:spTree>
      <p:nvGrpSpPr>
        <p:cNvPr id="1" name=""/>
        <p:cNvGrpSpPr/>
        <p:nvPr/>
      </p:nvGrpSpPr>
      <p:grpSpPr>
        <a:xfrm>
          <a:off x="0" y="0"/>
          <a:ext cx="0" cy="0"/>
          <a:chOff x="0" y="0"/>
          <a:chExt cx="0" cy="0"/>
        </a:xfrm>
      </p:grpSpPr>
      <p:sp>
        <p:nvSpPr>
          <p:cNvPr id="15" name="Elipse 14"/>
          <p:cNvSpPr/>
          <p:nvPr/>
        </p:nvSpPr>
        <p:spPr>
          <a:xfrm>
            <a:off x="1538693" y="2562046"/>
            <a:ext cx="1219478" cy="1219478"/>
          </a:xfrm>
          <a:prstGeom prst="ellipse">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5" name="Elipse 4"/>
          <p:cNvSpPr/>
          <p:nvPr/>
        </p:nvSpPr>
        <p:spPr>
          <a:xfrm>
            <a:off x="1553312" y="2536973"/>
            <a:ext cx="1219478" cy="1219478"/>
          </a:xfrm>
          <a:prstGeom prst="ellipse">
            <a:avLst/>
          </a:prstGeom>
          <a:noFill/>
          <a:ln w="508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6" name="Elipse 5"/>
          <p:cNvSpPr/>
          <p:nvPr/>
        </p:nvSpPr>
        <p:spPr>
          <a:xfrm>
            <a:off x="1281850" y="2270273"/>
            <a:ext cx="1759260" cy="1759260"/>
          </a:xfrm>
          <a:prstGeom prst="ellipse">
            <a:avLst/>
          </a:prstGeom>
          <a:noFill/>
          <a:ln w="508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7" name="Elipse 6"/>
          <p:cNvSpPr/>
          <p:nvPr/>
        </p:nvSpPr>
        <p:spPr>
          <a:xfrm>
            <a:off x="2618008" y="2382192"/>
            <a:ext cx="309563" cy="309563"/>
          </a:xfrm>
          <a:prstGeom prst="ellipse">
            <a:avLst/>
          </a:prstGeom>
          <a:solidFill>
            <a:srgbClr val="23627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8" name="CuadroTexto 7"/>
          <p:cNvSpPr txBox="1"/>
          <p:nvPr/>
        </p:nvSpPr>
        <p:spPr>
          <a:xfrm>
            <a:off x="2609289" y="2392596"/>
            <a:ext cx="357790" cy="300082"/>
          </a:xfrm>
          <a:prstGeom prst="rect">
            <a:avLst/>
          </a:prstGeom>
          <a:noFill/>
        </p:spPr>
        <p:txBody>
          <a:bodyPr wrap="none" rtlCol="0">
            <a:spAutoFit/>
          </a:bodyPr>
          <a:lstStyle/>
          <a:p>
            <a:pPr>
              <a:defRPr/>
            </a:pPr>
            <a:r>
              <a:rPr lang="es-MX" dirty="0">
                <a:solidFill>
                  <a:prstClr val="white"/>
                </a:solidFill>
                <a:latin typeface="FontAwesome" pitchFamily="50" charset="0"/>
              </a:rPr>
              <a:t></a:t>
            </a:r>
            <a:endParaRPr lang="es-MX" dirty="0">
              <a:solidFill>
                <a:prstClr val="white"/>
              </a:solidFill>
              <a:latin typeface="Calibri"/>
            </a:endParaRPr>
          </a:p>
        </p:txBody>
      </p:sp>
      <p:sp>
        <p:nvSpPr>
          <p:cNvPr id="13" name="Rectángulo redondeado 12"/>
          <p:cNvSpPr/>
          <p:nvPr/>
        </p:nvSpPr>
        <p:spPr>
          <a:xfrm>
            <a:off x="1589641" y="3820709"/>
            <a:ext cx="1141460" cy="355307"/>
          </a:xfrm>
          <a:prstGeom prst="roundRect">
            <a:avLst/>
          </a:prstGeom>
          <a:solidFill>
            <a:srgbClr val="236278"/>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4" name="Rectángulo 13"/>
          <p:cNvSpPr/>
          <p:nvPr/>
        </p:nvSpPr>
        <p:spPr>
          <a:xfrm>
            <a:off x="1616512" y="3834822"/>
            <a:ext cx="1141659" cy="323165"/>
          </a:xfrm>
          <a:prstGeom prst="rect">
            <a:avLst/>
          </a:prstGeom>
        </p:spPr>
        <p:txBody>
          <a:bodyPr wrap="none">
            <a:spAutoFit/>
          </a:bodyPr>
          <a:lstStyle/>
          <a:p>
            <a:pPr>
              <a:defRPr/>
            </a:pPr>
            <a:r>
              <a:rPr lang="es-MX" sz="1500" dirty="0">
                <a:solidFill>
                  <a:prstClr val="white"/>
                </a:solidFill>
                <a:latin typeface="Segoe UI" panose="020B0502040204020203" pitchFamily="34" charset="0"/>
                <a:ea typeface="Segoe UI" panose="020B0502040204020203" pitchFamily="34" charset="0"/>
                <a:cs typeface="Segoe UI" panose="020B0502040204020203" pitchFamily="34" charset="0"/>
              </a:rPr>
              <a:t>Class Aptut</a:t>
            </a:r>
            <a:endParaRPr lang="es-MX" sz="150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graphicFrame>
        <p:nvGraphicFramePr>
          <p:cNvPr id="39" name="Gráfico 38"/>
          <p:cNvGraphicFramePr/>
          <p:nvPr/>
        </p:nvGraphicFramePr>
        <p:xfrm>
          <a:off x="3280949" y="2478059"/>
          <a:ext cx="1759260" cy="1604160"/>
        </p:xfrm>
        <a:graphic>
          <a:graphicData uri="http://schemas.openxmlformats.org/drawingml/2006/chart">
            <c:chart xmlns:c="http://schemas.openxmlformats.org/drawingml/2006/chart" xmlns:r="http://schemas.openxmlformats.org/officeDocument/2006/relationships" r:id="rId1"/>
          </a:graphicData>
        </a:graphic>
      </p:graphicFrame>
      <p:sp>
        <p:nvSpPr>
          <p:cNvPr id="16" name="矩形 15"/>
          <p:cNvSpPr/>
          <p:nvPr/>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17" name="矩形 16"/>
          <p:cNvSpPr/>
          <p:nvPr/>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18" name="文本框 17"/>
          <p:cNvSpPr txBox="1"/>
          <p:nvPr/>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主要研究内容</a:t>
            </a:r>
            <a:endParaRPr lang="zh-CN" altLang="en-US" sz="1500" dirty="0">
              <a:solidFill>
                <a:prstClr val="black">
                  <a:lumMod val="65000"/>
                  <a:lumOff val="35000"/>
                </a:prstClr>
              </a:solidFill>
              <a:latin typeface="微软雅黑" charset="0"/>
              <a:ea typeface="微软雅黑" charset="0"/>
              <a:sym typeface="+mn-ea"/>
            </a:endParaRPr>
          </a:p>
        </p:txBody>
      </p:sp>
      <p:sp>
        <p:nvSpPr>
          <p:cNvPr id="19" name="文本框 18"/>
          <p:cNvSpPr txBox="1"/>
          <p:nvPr/>
        </p:nvSpPr>
        <p:spPr>
          <a:xfrm>
            <a:off x="5786437" y="2073341"/>
            <a:ext cx="2388053" cy="2169825"/>
          </a:xfrm>
          <a:prstGeom prst="rect">
            <a:avLst/>
          </a:prstGeom>
          <a:noFill/>
        </p:spPr>
        <p:txBody>
          <a:bodyPr vert="horz" wrap="square" rtlCol="0">
            <a:spAutoFit/>
          </a:bodyPr>
          <a:lstStyle/>
          <a:p>
            <a:pPr algn="just">
              <a:lnSpc>
                <a:spcPct val="150000"/>
              </a:lnSpc>
            </a:pPr>
            <a:r>
              <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修改文字内容，也可以直接复制你的内容到此。请替换文字内容，点击添加相关标题文字，修改文字内容。请替换文字内容，点击添加相关标题文字，修改文字内容，修改文字内容，也可以直接复制你的内容到此。请替换文字内容，点击添加相关标题文字，请替换文字内容，点击添加相关标题文字，修改文字内容，修改文字内容，也可以直接复制你的内容到此。</a:t>
            </a:r>
            <a:endPar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0" name="文本框 19"/>
          <p:cNvSpPr txBox="1"/>
          <p:nvPr/>
        </p:nvSpPr>
        <p:spPr>
          <a:xfrm>
            <a:off x="5786437" y="1253010"/>
            <a:ext cx="2236779" cy="369332"/>
          </a:xfrm>
          <a:prstGeom prst="rect">
            <a:avLst/>
          </a:prstGeom>
          <a:noFill/>
        </p:spPr>
        <p:txBody>
          <a:bodyPr vert="horz" wrap="square" rtlCol="0">
            <a:spAutoFit/>
          </a:bodyPr>
          <a:lstStyle/>
          <a:p>
            <a:r>
              <a:rPr lang="zh-CN" altLang="en-US" sz="1800" dirty="0">
                <a:solidFill>
                  <a:srgbClr val="2D3E4D"/>
                </a:solidFill>
                <a:latin typeface="黑体" panose="02010609060101010101" pitchFamily="49" charset="-122"/>
                <a:ea typeface="黑体" panose="02010609060101010101" pitchFamily="49" charset="-122"/>
              </a:rPr>
              <a:t>输入文字标题</a:t>
            </a:r>
            <a:endParaRPr lang="zh-CN" altLang="en-US" sz="1800" dirty="0">
              <a:solidFill>
                <a:srgbClr val="2D3E4D"/>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animBg="1"/>
      <p:bldP spid="6" grpId="0" animBg="1"/>
      <p:bldP spid="7" grpId="0" animBg="1"/>
      <p:bldP spid="8" grpId="0"/>
      <p:bldP spid="13" grpId="0" animBg="1"/>
      <p:bldP spid="14" grpId="0"/>
      <p:bldGraphic spid="39" grpId="0">
        <p:bldAsOne/>
      </p:bldGraphic>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sp>
        <p:nvSpPr>
          <p:cNvPr id="31" name="椭圆 30"/>
          <p:cNvSpPr/>
          <p:nvPr/>
        </p:nvSpPr>
        <p:spPr>
          <a:xfrm>
            <a:off x="3417094" y="1614011"/>
            <a:ext cx="1867853" cy="1867853"/>
          </a:xfrm>
          <a:prstGeom prst="ellips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33" name="椭圆 32"/>
          <p:cNvSpPr/>
          <p:nvPr/>
        </p:nvSpPr>
        <p:spPr>
          <a:xfrm>
            <a:off x="1677353" y="1834992"/>
            <a:ext cx="1158716" cy="1158716"/>
          </a:xfrm>
          <a:prstGeom prst="ellips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34" name="椭圆 33"/>
          <p:cNvSpPr/>
          <p:nvPr/>
        </p:nvSpPr>
        <p:spPr>
          <a:xfrm>
            <a:off x="5537835" y="1137285"/>
            <a:ext cx="1523524" cy="1523524"/>
          </a:xfrm>
          <a:prstGeom prst="ellips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35" name="椭圆 34"/>
          <p:cNvSpPr/>
          <p:nvPr/>
        </p:nvSpPr>
        <p:spPr>
          <a:xfrm>
            <a:off x="2794159" y="2994184"/>
            <a:ext cx="428625" cy="428625"/>
          </a:xfrm>
          <a:prstGeom prst="ellips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36" name="椭圆 35"/>
          <p:cNvSpPr/>
          <p:nvPr/>
        </p:nvSpPr>
        <p:spPr>
          <a:xfrm>
            <a:off x="2899886" y="1243013"/>
            <a:ext cx="668655" cy="668655"/>
          </a:xfrm>
          <a:prstGeom prst="ellips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37" name="椭圆 36"/>
          <p:cNvSpPr/>
          <p:nvPr/>
        </p:nvSpPr>
        <p:spPr>
          <a:xfrm>
            <a:off x="5176362" y="1265873"/>
            <a:ext cx="271939" cy="271939"/>
          </a:xfrm>
          <a:prstGeom prst="ellips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ltLang="zh-CN">
              <a:solidFill>
                <a:prstClr val="white"/>
              </a:solidFill>
              <a:latin typeface="Calibri"/>
              <a:ea typeface="宋体" pitchFamily="2" charset="-122"/>
            </a:endParaRPr>
          </a:p>
        </p:txBody>
      </p:sp>
      <p:sp>
        <p:nvSpPr>
          <p:cNvPr id="38" name="椭圆 37"/>
          <p:cNvSpPr/>
          <p:nvPr/>
        </p:nvSpPr>
        <p:spPr>
          <a:xfrm>
            <a:off x="5458778" y="2759869"/>
            <a:ext cx="480060" cy="480060"/>
          </a:xfrm>
          <a:prstGeom prst="ellips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ltLang="zh-CN">
              <a:solidFill>
                <a:prstClr val="white"/>
              </a:solidFill>
              <a:latin typeface="Calibri"/>
              <a:ea typeface="宋体" pitchFamily="2" charset="-122"/>
            </a:endParaRPr>
          </a:p>
        </p:txBody>
      </p:sp>
      <p:sp>
        <p:nvSpPr>
          <p:cNvPr id="39" name="椭圆 38"/>
          <p:cNvSpPr/>
          <p:nvPr/>
        </p:nvSpPr>
        <p:spPr>
          <a:xfrm>
            <a:off x="1233488" y="2821782"/>
            <a:ext cx="271939" cy="271939"/>
          </a:xfrm>
          <a:prstGeom prst="ellips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ltLang="zh-CN">
              <a:solidFill>
                <a:prstClr val="white"/>
              </a:solidFill>
              <a:latin typeface="Calibri"/>
              <a:ea typeface="宋体" pitchFamily="2" charset="-122"/>
            </a:endParaRPr>
          </a:p>
        </p:txBody>
      </p:sp>
      <p:sp>
        <p:nvSpPr>
          <p:cNvPr id="40" name="椭圆 39"/>
          <p:cNvSpPr/>
          <p:nvPr/>
        </p:nvSpPr>
        <p:spPr>
          <a:xfrm>
            <a:off x="7389972" y="2103597"/>
            <a:ext cx="271939" cy="271939"/>
          </a:xfrm>
          <a:prstGeom prst="ellips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ltLang="zh-CN">
              <a:solidFill>
                <a:prstClr val="white"/>
              </a:solidFill>
              <a:latin typeface="Calibri"/>
              <a:ea typeface="宋体" pitchFamily="2" charset="-122"/>
            </a:endParaRPr>
          </a:p>
        </p:txBody>
      </p:sp>
      <p:sp>
        <p:nvSpPr>
          <p:cNvPr id="26" name="文本框 25"/>
          <p:cNvSpPr txBox="1"/>
          <p:nvPr/>
        </p:nvSpPr>
        <p:spPr>
          <a:xfrm>
            <a:off x="1626870" y="2222659"/>
            <a:ext cx="1255395" cy="415498"/>
          </a:xfrm>
          <a:prstGeom prst="rect">
            <a:avLst/>
          </a:prstGeom>
          <a:noFill/>
          <a:effectLst/>
          <a:extLst>
            <a:ext uri="{909E8E84-426E-40DD-AFC4-6F175D3DCCD1}">
              <a14:hiddenFill xmlns:a14="http://schemas.microsoft.com/office/drawing/2010/main">
                <a:solidFill>
                  <a:schemeClr val="bg1"/>
                </a:solidFill>
              </a14:hiddenFill>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da-DK" sz="2100" b="1" dirty="0">
                <a:solidFill>
                  <a:prstClr val="white"/>
                </a:solidFill>
                <a:latin typeface="微软雅黑" panose="020B0503020204020204" pitchFamily="34" charset="-122"/>
                <a:ea typeface="微软雅黑" panose="020B0503020204020204" pitchFamily="34" charset="-122"/>
                <a:sym typeface="+mn-ea"/>
              </a:rPr>
              <a:t>关键词</a:t>
            </a:r>
            <a:endParaRPr lang="zh-CN" altLang="da-DK" sz="2100" b="1" kern="0" dirty="0">
              <a:solidFill>
                <a:prstClr val="white"/>
              </a:solidFill>
              <a:latin typeface="微软雅黑" panose="020B0503020204020204" pitchFamily="34" charset="-122"/>
              <a:ea typeface="微软雅黑" panose="020B0503020204020204" pitchFamily="34" charset="-122"/>
              <a:sym typeface="+mn-ea"/>
            </a:endParaRPr>
          </a:p>
        </p:txBody>
      </p:sp>
      <p:sp>
        <p:nvSpPr>
          <p:cNvPr id="27" name="文本框 26"/>
          <p:cNvSpPr txBox="1"/>
          <p:nvPr/>
        </p:nvSpPr>
        <p:spPr>
          <a:xfrm>
            <a:off x="3328987" y="2265521"/>
            <a:ext cx="1974533" cy="600164"/>
          </a:xfrm>
          <a:prstGeom prst="rect">
            <a:avLst/>
          </a:prstGeom>
          <a:noFill/>
          <a:effectLst/>
          <a:extLst>
            <a:ext uri="{909E8E84-426E-40DD-AFC4-6F175D3DCCD1}">
              <a14:hiddenFill xmlns:a14="http://schemas.microsoft.com/office/drawing/2010/main">
                <a:solidFill>
                  <a:schemeClr val="bg1"/>
                </a:solidFill>
              </a14:hiddenFill>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da-DK" sz="3300" b="1" dirty="0">
                <a:solidFill>
                  <a:prstClr val="white"/>
                </a:solidFill>
                <a:latin typeface="微软雅黑" panose="020B0503020204020204" pitchFamily="34" charset="-122"/>
                <a:ea typeface="微软雅黑" panose="020B0503020204020204" pitchFamily="34" charset="-122"/>
                <a:sym typeface="+mn-ea"/>
              </a:rPr>
              <a:t>关键词</a:t>
            </a:r>
            <a:endParaRPr lang="zh-CN" altLang="da-DK" sz="3300" b="1" kern="0" dirty="0">
              <a:solidFill>
                <a:prstClr val="white"/>
              </a:solidFill>
              <a:latin typeface="微软雅黑" panose="020B0503020204020204" pitchFamily="34" charset="-122"/>
              <a:ea typeface="微软雅黑" panose="020B0503020204020204" pitchFamily="34" charset="-122"/>
              <a:sym typeface="+mn-ea"/>
            </a:endParaRPr>
          </a:p>
        </p:txBody>
      </p:sp>
      <p:sp>
        <p:nvSpPr>
          <p:cNvPr id="28" name="文本框 27"/>
          <p:cNvSpPr txBox="1"/>
          <p:nvPr/>
        </p:nvSpPr>
        <p:spPr>
          <a:xfrm>
            <a:off x="5675471" y="1713547"/>
            <a:ext cx="1255395" cy="415498"/>
          </a:xfrm>
          <a:prstGeom prst="rect">
            <a:avLst/>
          </a:prstGeom>
          <a:noFill/>
          <a:effectLst/>
          <a:extLst>
            <a:ext uri="{909E8E84-426E-40DD-AFC4-6F175D3DCCD1}">
              <a14:hiddenFill xmlns:a14="http://schemas.microsoft.com/office/drawing/2010/main">
                <a:solidFill>
                  <a:schemeClr val="bg1"/>
                </a:solidFill>
              </a14:hiddenFill>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da-DK" sz="2100" b="1" dirty="0">
                <a:solidFill>
                  <a:prstClr val="white"/>
                </a:solidFill>
                <a:latin typeface="微软雅黑" panose="020B0503020204020204" pitchFamily="34" charset="-122"/>
                <a:ea typeface="微软雅黑" panose="020B0503020204020204" pitchFamily="34" charset="-122"/>
                <a:sym typeface="+mn-ea"/>
              </a:rPr>
              <a:t>关键词</a:t>
            </a:r>
            <a:endParaRPr lang="zh-CN" altLang="da-DK" sz="2100" b="1" kern="0" dirty="0">
              <a:solidFill>
                <a:prstClr val="white"/>
              </a:solidFill>
              <a:latin typeface="微软雅黑" panose="020B0503020204020204" pitchFamily="34" charset="-122"/>
              <a:ea typeface="微软雅黑" panose="020B0503020204020204" pitchFamily="34" charset="-122"/>
              <a:sym typeface="+mn-ea"/>
            </a:endParaRPr>
          </a:p>
        </p:txBody>
      </p:sp>
      <p:sp>
        <p:nvSpPr>
          <p:cNvPr id="29" name="文本框 28"/>
          <p:cNvSpPr txBox="1"/>
          <p:nvPr/>
        </p:nvSpPr>
        <p:spPr>
          <a:xfrm>
            <a:off x="7045166" y="2643188"/>
            <a:ext cx="806768" cy="276999"/>
          </a:xfrm>
          <a:prstGeom prst="rect">
            <a:avLst/>
          </a:prstGeom>
          <a:noFill/>
          <a:effectLst/>
          <a:extLst>
            <a:ext uri="{909E8E84-426E-40DD-AFC4-6F175D3DCCD1}">
              <a14:hiddenFill xmlns:a14="http://schemas.microsoft.com/office/drawing/2010/main">
                <a:solidFill>
                  <a:schemeClr val="bg1"/>
                </a:solidFill>
              </a14:hiddenFill>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da-DK" sz="1200" b="1" dirty="0">
                <a:solidFill>
                  <a:srgbClr val="236278"/>
                </a:solidFill>
                <a:latin typeface="微软雅黑" panose="020B0503020204020204" pitchFamily="34" charset="-122"/>
                <a:ea typeface="微软雅黑" panose="020B0503020204020204" pitchFamily="34" charset="-122"/>
                <a:sym typeface="+mn-ea"/>
              </a:rPr>
              <a:t>关键词</a:t>
            </a:r>
            <a:endParaRPr lang="zh-CN" altLang="da-DK" sz="1200" b="1" kern="0" dirty="0">
              <a:solidFill>
                <a:srgbClr val="236278"/>
              </a:solidFill>
              <a:latin typeface="微软雅黑" panose="020B0503020204020204" pitchFamily="34" charset="-122"/>
              <a:ea typeface="微软雅黑" panose="020B0503020204020204" pitchFamily="34" charset="-122"/>
              <a:sym typeface="+mn-ea"/>
            </a:endParaRPr>
          </a:p>
        </p:txBody>
      </p:sp>
      <p:sp>
        <p:nvSpPr>
          <p:cNvPr id="30" name="文本框 29"/>
          <p:cNvSpPr txBox="1"/>
          <p:nvPr/>
        </p:nvSpPr>
        <p:spPr>
          <a:xfrm>
            <a:off x="2820829" y="1424464"/>
            <a:ext cx="806768" cy="276999"/>
          </a:xfrm>
          <a:prstGeom prst="rect">
            <a:avLst/>
          </a:prstGeom>
          <a:noFill/>
          <a:effectLst/>
          <a:extLst>
            <a:ext uri="{909E8E84-426E-40DD-AFC4-6F175D3DCCD1}">
              <a14:hiddenFill xmlns:a14="http://schemas.microsoft.com/office/drawing/2010/main">
                <a:solidFill>
                  <a:schemeClr val="bg1"/>
                </a:solidFill>
              </a14:hiddenFill>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da-DK" sz="1200" b="1" dirty="0">
                <a:solidFill>
                  <a:prstClr val="white"/>
                </a:solidFill>
                <a:latin typeface="微软雅黑" panose="020B0503020204020204" pitchFamily="34" charset="-122"/>
                <a:ea typeface="微软雅黑" panose="020B0503020204020204" pitchFamily="34" charset="-122"/>
                <a:sym typeface="+mn-ea"/>
              </a:rPr>
              <a:t>关键词</a:t>
            </a:r>
            <a:endParaRPr lang="zh-CN" altLang="da-DK" sz="1200" b="1" kern="0" dirty="0">
              <a:solidFill>
                <a:prstClr val="white"/>
              </a:solidFill>
              <a:latin typeface="微软雅黑" panose="020B0503020204020204" pitchFamily="34" charset="-122"/>
              <a:ea typeface="微软雅黑" panose="020B0503020204020204" pitchFamily="34" charset="-122"/>
              <a:sym typeface="+mn-ea"/>
            </a:endParaRPr>
          </a:p>
        </p:txBody>
      </p:sp>
      <p:sp>
        <p:nvSpPr>
          <p:cNvPr id="20" name="矩形 19"/>
          <p:cNvSpPr/>
          <p:nvPr/>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21" name="矩形 20"/>
          <p:cNvSpPr/>
          <p:nvPr/>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22" name="文本框 21"/>
          <p:cNvSpPr txBox="1"/>
          <p:nvPr/>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主要研究内容</a:t>
            </a:r>
            <a:endParaRPr lang="zh-CN" altLang="en-US" sz="1500" dirty="0">
              <a:solidFill>
                <a:prstClr val="black">
                  <a:lumMod val="65000"/>
                  <a:lumOff val="35000"/>
                </a:prstClr>
              </a:solidFill>
              <a:latin typeface="微软雅黑" charset="0"/>
              <a:ea typeface="微软雅黑" charset="0"/>
              <a:sym typeface="+mn-ea"/>
            </a:endParaRPr>
          </a:p>
        </p:txBody>
      </p:sp>
      <p:sp>
        <p:nvSpPr>
          <p:cNvPr id="23" name="文本框 22"/>
          <p:cNvSpPr txBox="1"/>
          <p:nvPr/>
        </p:nvSpPr>
        <p:spPr>
          <a:xfrm>
            <a:off x="1626870" y="4015740"/>
            <a:ext cx="6172812" cy="438582"/>
          </a:xfrm>
          <a:prstGeom prst="rect">
            <a:avLst/>
          </a:prstGeom>
          <a:noFill/>
        </p:spPr>
        <p:txBody>
          <a:bodyPr vert="horz" wrap="square" rtlCol="0">
            <a:spAutoFit/>
          </a:bodyPr>
          <a:lstStyle/>
          <a:p>
            <a:pPr algn="just">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修改文字内容，也可以直接复制你的内容到此。修改文字内容，也可以直接复制你的内容到此。修改文字内容，也可以直接复制你的内容到此。修改文字内容，也可以直接复制你的内容到此。修改文字内容，也可以直接复制你的内容到此。修改文字内容，也可以直接复制你的内容到此。</a:t>
            </a:r>
            <a:endParaRPr lang="en-US" altLang="zh-CN" sz="750" b="1" dirty="0">
              <a:solidFill>
                <a:srgbClr val="2D3E4D"/>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5" grpId="0" animBg="1"/>
      <p:bldP spid="36" grpId="0" animBg="1"/>
      <p:bldP spid="37" grpId="0" animBg="1"/>
      <p:bldP spid="38" grpId="0" animBg="1"/>
      <p:bldP spid="39" grpId="0" animBg="1"/>
      <p:bldP spid="40" grpId="0" animBg="1"/>
      <p:bldP spid="26" grpId="0"/>
      <p:bldP spid="27" grpId="0"/>
      <p:bldP spid="28" grpId="0"/>
      <p:bldP spid="29" grpId="0"/>
      <p:bldP spid="30"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sp>
        <p:nvSpPr>
          <p:cNvPr id="29" name="Elipse 28"/>
          <p:cNvSpPr/>
          <p:nvPr/>
        </p:nvSpPr>
        <p:spPr>
          <a:xfrm>
            <a:off x="1414120" y="2150021"/>
            <a:ext cx="1219478" cy="1219478"/>
          </a:xfrm>
          <a:prstGeom prst="ellipse">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30" name="Elipse 29"/>
          <p:cNvSpPr/>
          <p:nvPr/>
        </p:nvSpPr>
        <p:spPr>
          <a:xfrm>
            <a:off x="3985299" y="2150021"/>
            <a:ext cx="1219478" cy="1219478"/>
          </a:xfrm>
          <a:prstGeom prst="ellipse">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38" name="Elipse 37"/>
          <p:cNvSpPr/>
          <p:nvPr/>
        </p:nvSpPr>
        <p:spPr>
          <a:xfrm>
            <a:off x="6542453" y="2163391"/>
            <a:ext cx="1219478" cy="1219478"/>
          </a:xfrm>
          <a:prstGeom prst="ellipse">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5" name="Elipse 4"/>
          <p:cNvSpPr/>
          <p:nvPr/>
        </p:nvSpPr>
        <p:spPr>
          <a:xfrm>
            <a:off x="1402312" y="2156529"/>
            <a:ext cx="1219478" cy="1219478"/>
          </a:xfrm>
          <a:prstGeom prst="ellipse">
            <a:avLst/>
          </a:prstGeom>
          <a:noFill/>
          <a:ln w="508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6" name="Elipse 5"/>
          <p:cNvSpPr/>
          <p:nvPr/>
        </p:nvSpPr>
        <p:spPr>
          <a:xfrm>
            <a:off x="1130850" y="1889829"/>
            <a:ext cx="1759260" cy="1759260"/>
          </a:xfrm>
          <a:prstGeom prst="ellipse">
            <a:avLst/>
          </a:prstGeom>
          <a:noFill/>
          <a:ln w="508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7" name="Elipse 6"/>
          <p:cNvSpPr/>
          <p:nvPr/>
        </p:nvSpPr>
        <p:spPr>
          <a:xfrm>
            <a:off x="2467009" y="2001748"/>
            <a:ext cx="309563" cy="309563"/>
          </a:xfrm>
          <a:prstGeom prst="ellipse">
            <a:avLst/>
          </a:prstGeom>
          <a:solidFill>
            <a:srgbClr val="23627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8" name="CuadroTexto 7"/>
          <p:cNvSpPr txBox="1"/>
          <p:nvPr/>
        </p:nvSpPr>
        <p:spPr>
          <a:xfrm>
            <a:off x="2490624" y="2018029"/>
            <a:ext cx="166589" cy="300082"/>
          </a:xfrm>
          <a:prstGeom prst="rect">
            <a:avLst/>
          </a:prstGeom>
          <a:noFill/>
        </p:spPr>
        <p:txBody>
          <a:bodyPr wrap="square" rtlCol="0">
            <a:spAutoFit/>
          </a:bodyPr>
          <a:lstStyle/>
          <a:p>
            <a:pPr>
              <a:defRPr/>
            </a:pPr>
            <a:r>
              <a:rPr lang="es-MX" dirty="0">
                <a:solidFill>
                  <a:prstClr val="white"/>
                </a:solidFill>
                <a:latin typeface="FontAwesome" pitchFamily="50" charset="0"/>
              </a:rPr>
              <a:t></a:t>
            </a:r>
            <a:endParaRPr lang="es-MX" dirty="0">
              <a:solidFill>
                <a:prstClr val="white"/>
              </a:solidFill>
              <a:latin typeface="Calibri"/>
            </a:endParaRPr>
          </a:p>
        </p:txBody>
      </p:sp>
      <p:sp>
        <p:nvSpPr>
          <p:cNvPr id="9" name="Rectángulo redondeado 8"/>
          <p:cNvSpPr/>
          <p:nvPr/>
        </p:nvSpPr>
        <p:spPr>
          <a:xfrm>
            <a:off x="1438642" y="3440265"/>
            <a:ext cx="1141460" cy="355307"/>
          </a:xfrm>
          <a:prstGeom prst="roundRect">
            <a:avLst/>
          </a:prstGeom>
          <a:solidFill>
            <a:srgbClr val="236278"/>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0" name="Rectángulo 9"/>
          <p:cNvSpPr/>
          <p:nvPr/>
        </p:nvSpPr>
        <p:spPr>
          <a:xfrm>
            <a:off x="1465512" y="3454377"/>
            <a:ext cx="1114589" cy="323165"/>
          </a:xfrm>
          <a:prstGeom prst="rect">
            <a:avLst/>
          </a:prstGeom>
        </p:spPr>
        <p:txBody>
          <a:bodyPr wrap="square">
            <a:spAutoFit/>
          </a:bodyPr>
          <a:lstStyle/>
          <a:p>
            <a:pPr algn="ctr">
              <a:defRPr/>
            </a:pPr>
            <a:r>
              <a:rPr lang="zh-CN" altLang="en-US" sz="1500" dirty="0">
                <a:solidFill>
                  <a:prstClr val="white"/>
                </a:solidFill>
                <a:latin typeface="黑体" panose="02010609060101010101" pitchFamily="49" charset="-122"/>
                <a:ea typeface="黑体" panose="02010609060101010101" pitchFamily="49" charset="-122"/>
                <a:cs typeface="Segoe UI" panose="020B0502040204020203" pitchFamily="34" charset="0"/>
              </a:rPr>
              <a:t>文字标题</a:t>
            </a:r>
            <a:endParaRPr lang="es-MX" sz="1500" dirty="0">
              <a:solidFill>
                <a:prstClr val="white"/>
              </a:solidFill>
              <a:latin typeface="黑体" panose="02010609060101010101" pitchFamily="49" charset="-122"/>
              <a:ea typeface="黑体" panose="02010609060101010101" pitchFamily="49" charset="-122"/>
              <a:cs typeface="Segoe UI" panose="020B0502040204020203" pitchFamily="34" charset="0"/>
            </a:endParaRPr>
          </a:p>
        </p:txBody>
      </p:sp>
      <p:sp>
        <p:nvSpPr>
          <p:cNvPr id="12" name="Elipse 11"/>
          <p:cNvSpPr/>
          <p:nvPr/>
        </p:nvSpPr>
        <p:spPr>
          <a:xfrm>
            <a:off x="3973492" y="2156529"/>
            <a:ext cx="1219478" cy="1219478"/>
          </a:xfrm>
          <a:prstGeom prst="ellipse">
            <a:avLst/>
          </a:prstGeom>
          <a:noFill/>
          <a:ln w="508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3" name="Elipse 12"/>
          <p:cNvSpPr/>
          <p:nvPr/>
        </p:nvSpPr>
        <p:spPr>
          <a:xfrm>
            <a:off x="3702029" y="1889829"/>
            <a:ext cx="1759260" cy="1759260"/>
          </a:xfrm>
          <a:prstGeom prst="ellipse">
            <a:avLst/>
          </a:prstGeom>
          <a:noFill/>
          <a:ln w="508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4" name="Elipse 13"/>
          <p:cNvSpPr/>
          <p:nvPr/>
        </p:nvSpPr>
        <p:spPr>
          <a:xfrm>
            <a:off x="5038188" y="2001748"/>
            <a:ext cx="309563" cy="309563"/>
          </a:xfrm>
          <a:prstGeom prst="ellipse">
            <a:avLst/>
          </a:prstGeom>
          <a:solidFill>
            <a:srgbClr val="23627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5" name="CuadroTexto 14"/>
          <p:cNvSpPr txBox="1"/>
          <p:nvPr/>
        </p:nvSpPr>
        <p:spPr>
          <a:xfrm>
            <a:off x="5061803" y="2018029"/>
            <a:ext cx="166590" cy="300082"/>
          </a:xfrm>
          <a:prstGeom prst="rect">
            <a:avLst/>
          </a:prstGeom>
          <a:noFill/>
        </p:spPr>
        <p:txBody>
          <a:bodyPr wrap="square" rtlCol="0">
            <a:spAutoFit/>
          </a:bodyPr>
          <a:lstStyle/>
          <a:p>
            <a:pPr>
              <a:defRPr/>
            </a:pPr>
            <a:r>
              <a:rPr lang="es-MX" dirty="0">
                <a:solidFill>
                  <a:prstClr val="white"/>
                </a:solidFill>
                <a:latin typeface="FontAwesome" pitchFamily="50" charset="0"/>
              </a:rPr>
              <a:t></a:t>
            </a:r>
            <a:endParaRPr lang="es-MX" dirty="0">
              <a:solidFill>
                <a:prstClr val="white"/>
              </a:solidFill>
              <a:latin typeface="Calibri"/>
            </a:endParaRPr>
          </a:p>
        </p:txBody>
      </p:sp>
      <p:sp>
        <p:nvSpPr>
          <p:cNvPr id="16" name="Rectángulo redondeado 15"/>
          <p:cNvSpPr/>
          <p:nvPr/>
        </p:nvSpPr>
        <p:spPr>
          <a:xfrm>
            <a:off x="4009821" y="3440265"/>
            <a:ext cx="1141460" cy="355307"/>
          </a:xfrm>
          <a:prstGeom prst="roundRect">
            <a:avLst/>
          </a:prstGeom>
          <a:solidFill>
            <a:srgbClr val="236278"/>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7" name="Rectángulo 16"/>
          <p:cNvSpPr/>
          <p:nvPr/>
        </p:nvSpPr>
        <p:spPr>
          <a:xfrm>
            <a:off x="4117985" y="3454377"/>
            <a:ext cx="954107" cy="323165"/>
          </a:xfrm>
          <a:prstGeom prst="rect">
            <a:avLst/>
          </a:prstGeom>
        </p:spPr>
        <p:txBody>
          <a:bodyPr wrap="none">
            <a:spAutoFit/>
          </a:bodyPr>
          <a:lstStyle/>
          <a:p>
            <a:pPr lvl="0" algn="ctr">
              <a:defRPr/>
            </a:pPr>
            <a:r>
              <a:rPr lang="zh-CN" altLang="en-US" sz="1500" dirty="0">
                <a:solidFill>
                  <a:prstClr val="white"/>
                </a:solidFill>
                <a:latin typeface="黑体" panose="02010609060101010101" pitchFamily="49" charset="-122"/>
                <a:ea typeface="黑体" panose="02010609060101010101" pitchFamily="49" charset="-122"/>
                <a:cs typeface="Segoe UI" panose="020B0502040204020203" pitchFamily="34" charset="0"/>
              </a:rPr>
              <a:t>文字标题</a:t>
            </a:r>
            <a:endParaRPr lang="es-MX" altLang="zh-CN" sz="1500" dirty="0">
              <a:solidFill>
                <a:prstClr val="white"/>
              </a:solidFill>
              <a:latin typeface="黑体" panose="02010609060101010101" pitchFamily="49" charset="-122"/>
              <a:ea typeface="黑体" panose="02010609060101010101" pitchFamily="49" charset="-122"/>
              <a:cs typeface="Segoe UI" panose="020B0502040204020203" pitchFamily="34" charset="0"/>
            </a:endParaRPr>
          </a:p>
        </p:txBody>
      </p:sp>
      <p:sp>
        <p:nvSpPr>
          <p:cNvPr id="19" name="Elipse 18"/>
          <p:cNvSpPr/>
          <p:nvPr/>
        </p:nvSpPr>
        <p:spPr>
          <a:xfrm>
            <a:off x="6542453" y="2156529"/>
            <a:ext cx="1219478" cy="1219478"/>
          </a:xfrm>
          <a:prstGeom prst="ellipse">
            <a:avLst/>
          </a:prstGeom>
          <a:noFill/>
          <a:ln w="508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20" name="Elipse 19"/>
          <p:cNvSpPr/>
          <p:nvPr/>
        </p:nvSpPr>
        <p:spPr>
          <a:xfrm>
            <a:off x="6270991" y="1889829"/>
            <a:ext cx="1759260" cy="1759260"/>
          </a:xfrm>
          <a:prstGeom prst="ellipse">
            <a:avLst/>
          </a:prstGeom>
          <a:noFill/>
          <a:ln w="508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21" name="Elipse 20"/>
          <p:cNvSpPr/>
          <p:nvPr/>
        </p:nvSpPr>
        <p:spPr>
          <a:xfrm>
            <a:off x="7607149" y="2001748"/>
            <a:ext cx="309563" cy="309563"/>
          </a:xfrm>
          <a:prstGeom prst="ellipse">
            <a:avLst/>
          </a:prstGeom>
          <a:solidFill>
            <a:srgbClr val="23627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22" name="CuadroTexto 21"/>
          <p:cNvSpPr txBox="1"/>
          <p:nvPr/>
        </p:nvSpPr>
        <p:spPr>
          <a:xfrm>
            <a:off x="7630765" y="2018029"/>
            <a:ext cx="131166" cy="300082"/>
          </a:xfrm>
          <a:prstGeom prst="rect">
            <a:avLst/>
          </a:prstGeom>
          <a:noFill/>
        </p:spPr>
        <p:txBody>
          <a:bodyPr wrap="square" rtlCol="0">
            <a:spAutoFit/>
          </a:bodyPr>
          <a:lstStyle/>
          <a:p>
            <a:pPr>
              <a:defRPr/>
            </a:pPr>
            <a:r>
              <a:rPr lang="es-MX" dirty="0">
                <a:solidFill>
                  <a:prstClr val="white"/>
                </a:solidFill>
                <a:latin typeface="FontAwesome" pitchFamily="50" charset="0"/>
              </a:rPr>
              <a:t></a:t>
            </a:r>
            <a:endParaRPr lang="es-MX" dirty="0">
              <a:solidFill>
                <a:prstClr val="white"/>
              </a:solidFill>
              <a:latin typeface="Calibri"/>
            </a:endParaRPr>
          </a:p>
        </p:txBody>
      </p:sp>
      <p:sp>
        <p:nvSpPr>
          <p:cNvPr id="23" name="Rectángulo redondeado 22"/>
          <p:cNvSpPr/>
          <p:nvPr/>
        </p:nvSpPr>
        <p:spPr>
          <a:xfrm>
            <a:off x="6578782" y="3440265"/>
            <a:ext cx="1141460" cy="355307"/>
          </a:xfrm>
          <a:prstGeom prst="roundRect">
            <a:avLst/>
          </a:prstGeom>
          <a:solidFill>
            <a:srgbClr val="236278"/>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24" name="Rectángulo 23"/>
          <p:cNvSpPr/>
          <p:nvPr/>
        </p:nvSpPr>
        <p:spPr>
          <a:xfrm>
            <a:off x="6672459" y="3454377"/>
            <a:ext cx="954107" cy="323165"/>
          </a:xfrm>
          <a:prstGeom prst="rect">
            <a:avLst/>
          </a:prstGeom>
        </p:spPr>
        <p:txBody>
          <a:bodyPr wrap="none">
            <a:spAutoFit/>
          </a:bodyPr>
          <a:lstStyle/>
          <a:p>
            <a:pPr lvl="0" algn="ctr">
              <a:defRPr/>
            </a:pPr>
            <a:r>
              <a:rPr lang="zh-CN" altLang="en-US" sz="1500" dirty="0">
                <a:solidFill>
                  <a:prstClr val="white"/>
                </a:solidFill>
                <a:latin typeface="黑体" panose="02010609060101010101" pitchFamily="49" charset="-122"/>
                <a:ea typeface="黑体" panose="02010609060101010101" pitchFamily="49" charset="-122"/>
                <a:cs typeface="Segoe UI" panose="020B0502040204020203" pitchFamily="34" charset="0"/>
              </a:rPr>
              <a:t>文字标题</a:t>
            </a:r>
            <a:endParaRPr lang="es-MX" altLang="zh-CN" sz="1500" dirty="0">
              <a:solidFill>
                <a:prstClr val="white"/>
              </a:solidFill>
              <a:latin typeface="黑体" panose="02010609060101010101" pitchFamily="49" charset="-122"/>
              <a:ea typeface="黑体" panose="02010609060101010101" pitchFamily="49" charset="-122"/>
              <a:cs typeface="Segoe UI" panose="020B0502040204020203" pitchFamily="34" charset="0"/>
            </a:endParaRPr>
          </a:p>
        </p:txBody>
      </p:sp>
      <p:sp>
        <p:nvSpPr>
          <p:cNvPr id="32" name="矩形 31"/>
          <p:cNvSpPr/>
          <p:nvPr/>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33" name="矩形 32"/>
          <p:cNvSpPr/>
          <p:nvPr/>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34" name="文本框 33"/>
          <p:cNvSpPr txBox="1"/>
          <p:nvPr/>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主要研究内容</a:t>
            </a:r>
            <a:endParaRPr lang="zh-CN" altLang="en-US" sz="1500" dirty="0">
              <a:solidFill>
                <a:prstClr val="black">
                  <a:lumMod val="65000"/>
                  <a:lumOff val="35000"/>
                </a:prstClr>
              </a:solidFill>
              <a:latin typeface="微软雅黑" charset="0"/>
              <a:ea typeface="微软雅黑" charset="0"/>
              <a:sym typeface="+mn-ea"/>
            </a:endParaRPr>
          </a:p>
        </p:txBody>
      </p:sp>
      <p:sp>
        <p:nvSpPr>
          <p:cNvPr id="39" name="文本框 38"/>
          <p:cNvSpPr txBox="1"/>
          <p:nvPr/>
        </p:nvSpPr>
        <p:spPr>
          <a:xfrm>
            <a:off x="6270991" y="3937104"/>
            <a:ext cx="2018477" cy="784830"/>
          </a:xfrm>
          <a:prstGeom prst="rect">
            <a:avLst/>
          </a:prstGeom>
          <a:noFill/>
        </p:spPr>
        <p:txBody>
          <a:bodyPr vert="horz" wrap="square" rtlCol="0">
            <a:spAutoFit/>
          </a:bodyPr>
          <a:lstStyle/>
          <a:p>
            <a:pPr algn="just">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请替换文字内容，点击添加相关标题文字，修改文字内容，修改文字内容，也可以直接复制你的内容到此。请替换文字内容，点击添加相关标题文字，修改文字内容。</a:t>
            </a:r>
            <a:endPar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1" name="文本框 40"/>
          <p:cNvSpPr txBox="1"/>
          <p:nvPr/>
        </p:nvSpPr>
        <p:spPr>
          <a:xfrm>
            <a:off x="3571312" y="3937103"/>
            <a:ext cx="2018477" cy="784830"/>
          </a:xfrm>
          <a:prstGeom prst="rect">
            <a:avLst/>
          </a:prstGeom>
          <a:noFill/>
        </p:spPr>
        <p:txBody>
          <a:bodyPr vert="horz" wrap="square" rtlCol="0">
            <a:spAutoFit/>
          </a:bodyPr>
          <a:lstStyle/>
          <a:p>
            <a:pPr algn="just">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请替换文字内容，点击添加相关标题文字，修改文字内容，修改文字内容，也可以直接复制你的内容到此。请替换文字内容，点击添加相关标题文字，修改文字内容。</a:t>
            </a:r>
            <a:endPar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2" name="文本框 41"/>
          <p:cNvSpPr txBox="1"/>
          <p:nvPr/>
        </p:nvSpPr>
        <p:spPr>
          <a:xfrm>
            <a:off x="1000132" y="3937102"/>
            <a:ext cx="2018477" cy="784830"/>
          </a:xfrm>
          <a:prstGeom prst="rect">
            <a:avLst/>
          </a:prstGeom>
          <a:noFill/>
        </p:spPr>
        <p:txBody>
          <a:bodyPr vert="horz" wrap="square" rtlCol="0">
            <a:spAutoFit/>
          </a:bodyPr>
          <a:lstStyle/>
          <a:p>
            <a:pPr algn="just">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请替换文字内容，点击添加相关标题文字，修改文字内容，修改文字内容，也可以直接复制你的内容到此。请替换文字内容，点击添加相关标题文字，修改文字内容。</a:t>
            </a:r>
            <a:endPar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3" name="文本框 42"/>
          <p:cNvSpPr txBox="1"/>
          <p:nvPr/>
        </p:nvSpPr>
        <p:spPr>
          <a:xfrm>
            <a:off x="3751829" y="883738"/>
            <a:ext cx="2236779" cy="369332"/>
          </a:xfrm>
          <a:prstGeom prst="rect">
            <a:avLst/>
          </a:prstGeom>
          <a:noFill/>
        </p:spPr>
        <p:txBody>
          <a:bodyPr vert="horz" wrap="square" rtlCol="0">
            <a:spAutoFit/>
          </a:bodyPr>
          <a:lstStyle/>
          <a:p>
            <a:r>
              <a:rPr lang="zh-CN" altLang="en-US" sz="1800" dirty="0">
                <a:solidFill>
                  <a:srgbClr val="2D3E4D"/>
                </a:solidFill>
                <a:latin typeface="黑体" panose="02010609060101010101" pitchFamily="49" charset="-122"/>
                <a:ea typeface="黑体" panose="02010609060101010101" pitchFamily="49" charset="-122"/>
              </a:rPr>
              <a:t>输入文字标题</a:t>
            </a:r>
            <a:endParaRPr lang="zh-CN" altLang="en-US" sz="1800" dirty="0">
              <a:solidFill>
                <a:srgbClr val="2D3E4D"/>
              </a:solidFill>
              <a:latin typeface="黑体" panose="02010609060101010101" pitchFamily="49" charset="-122"/>
              <a:ea typeface="黑体" panose="02010609060101010101" pitchFamily="49" charset="-122"/>
            </a:endParaRPr>
          </a:p>
        </p:txBody>
      </p:sp>
      <p:sp>
        <p:nvSpPr>
          <p:cNvPr id="44" name="Rectángulo 9"/>
          <p:cNvSpPr/>
          <p:nvPr/>
        </p:nvSpPr>
        <p:spPr>
          <a:xfrm>
            <a:off x="3247493" y="1310252"/>
            <a:ext cx="2666114" cy="230832"/>
          </a:xfrm>
          <a:prstGeom prst="rect">
            <a:avLst/>
          </a:prstGeom>
        </p:spPr>
        <p:txBody>
          <a:bodyPr wrap="none">
            <a:spAutoFit/>
          </a:bodyPr>
          <a:lstStyle/>
          <a:p>
            <a:pPr lvl="0" algn="ctr">
              <a:defRPr/>
            </a:pPr>
            <a:r>
              <a:rPr lang="zh-CN" altLang="en-US" sz="900" dirty="0">
                <a:solidFill>
                  <a:srgbClr val="2D3E4D"/>
                </a:solidFill>
                <a:latin typeface="黑体" panose="02010609060101010101" pitchFamily="49" charset="-122"/>
                <a:ea typeface="黑体" panose="02010609060101010101" pitchFamily="49" charset="-122"/>
                <a:cs typeface="Arial" panose="020B0604020202020204" pitchFamily="34" charset="0"/>
                <a:sym typeface="Arial" panose="020B0604020202020204" pitchFamily="34" charset="0"/>
              </a:rPr>
              <a:t>修改文字内容，也可以直接复制你的内容到此。</a:t>
            </a:r>
            <a:r>
              <a:rPr lang="es-MX" sz="900" dirty="0">
                <a:solidFill>
                  <a:srgbClr val="2D3E4D"/>
                </a:solidFill>
                <a:latin typeface="黑体" panose="02010609060101010101" pitchFamily="49" charset="-122"/>
                <a:ea typeface="黑体" panose="02010609060101010101" pitchFamily="49" charset="-122"/>
                <a:cs typeface="Segoe UI" panose="020B0502040204020203" pitchFamily="34" charset="0"/>
              </a:rPr>
              <a:t> </a:t>
            </a:r>
            <a:endParaRPr lang="es-MX" sz="900" dirty="0">
              <a:solidFill>
                <a:srgbClr val="2D3E4D"/>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500"/>
                                        <p:tgtEl>
                                          <p:spTgt spid="4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fade">
                                      <p:cBhvr>
                                        <p:cTn id="76" dur="500"/>
                                        <p:tgtEl>
                                          <p:spTgt spid="4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500"/>
                                        <p:tgtEl>
                                          <p:spTgt spid="4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8" grpId="0" animBg="1"/>
      <p:bldP spid="5" grpId="0" animBg="1"/>
      <p:bldP spid="6" grpId="0" animBg="1"/>
      <p:bldP spid="7" grpId="0" animBg="1"/>
      <p:bldP spid="8" grpId="0"/>
      <p:bldP spid="9" grpId="0" animBg="1"/>
      <p:bldP spid="10" grpId="0"/>
      <p:bldP spid="12" grpId="0" animBg="1"/>
      <p:bldP spid="13" grpId="0" animBg="1"/>
      <p:bldP spid="14" grpId="0" animBg="1"/>
      <p:bldP spid="15" grpId="0"/>
      <p:bldP spid="16" grpId="0" animBg="1"/>
      <p:bldP spid="17" grpId="0"/>
      <p:bldP spid="19" grpId="0" animBg="1"/>
      <p:bldP spid="20" grpId="0" animBg="1"/>
      <p:bldP spid="21" grpId="0" animBg="1"/>
      <p:bldP spid="22" grpId="0"/>
      <p:bldP spid="23" grpId="0" animBg="1"/>
      <p:bldP spid="24" grpId="0"/>
      <p:bldP spid="39" grpId="0"/>
      <p:bldP spid="41" grpId="0"/>
      <p:bldP spid="42" grpId="0"/>
      <p:bldP spid="4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4" name="文本框 3"/>
          <p:cNvSpPr txBox="1"/>
          <p:nvPr/>
        </p:nvSpPr>
        <p:spPr>
          <a:xfrm>
            <a:off x="3573667" y="1462655"/>
            <a:ext cx="1772126" cy="1419619"/>
          </a:xfrm>
          <a:prstGeom prst="rect">
            <a:avLst/>
          </a:prstGeom>
          <a:noFill/>
        </p:spPr>
        <p:txBody>
          <a:bodyPr wrap="square" rtlCol="0">
            <a:spAutoFit/>
          </a:bodyPr>
          <a:lstStyle/>
          <a:p>
            <a:pPr algn="ctr">
              <a:defRPr/>
            </a:pPr>
            <a:r>
              <a:rPr lang="en-US" altLang="zh-CN" sz="8625" dirty="0" smtClean="0">
                <a:solidFill>
                  <a:srgbClr val="236278"/>
                </a:solidFill>
                <a:latin typeface="Iskoola Pota" charset="0"/>
                <a:ea typeface="方正舒体" pitchFamily="2" charset="-122"/>
                <a:sym typeface="+mn-ea"/>
              </a:rPr>
              <a:t>03</a:t>
            </a:r>
            <a:endParaRPr lang="en-US" altLang="zh-CN" sz="8625" dirty="0">
              <a:solidFill>
                <a:srgbClr val="236278"/>
              </a:solidFill>
              <a:latin typeface="Iskoola Pota" charset="0"/>
              <a:ea typeface="方正舒体" pitchFamily="2" charset="-122"/>
              <a:sym typeface="+mn-ea"/>
            </a:endParaRPr>
          </a:p>
        </p:txBody>
      </p:sp>
      <p:sp>
        <p:nvSpPr>
          <p:cNvPr id="5" name="文本框 4"/>
          <p:cNvSpPr txBox="1"/>
          <p:nvPr/>
        </p:nvSpPr>
        <p:spPr>
          <a:xfrm>
            <a:off x="1874883" y="2639469"/>
            <a:ext cx="5193030" cy="646331"/>
          </a:xfrm>
          <a:prstGeom prst="rect">
            <a:avLst/>
          </a:prstGeom>
          <a:noFill/>
        </p:spPr>
        <p:txBody>
          <a:bodyPr wrap="square" rtlCol="0">
            <a:spAutoFit/>
          </a:bodyPr>
          <a:lstStyle/>
          <a:p>
            <a:pPr algn="ctr">
              <a:defRPr/>
            </a:pPr>
            <a:r>
              <a:rPr lang="zh-CN" altLang="en-US" sz="3600" b="1" dirty="0" smtClean="0">
                <a:solidFill>
                  <a:srgbClr val="236278"/>
                </a:solidFill>
                <a:latin typeface="微软雅黑" charset="0"/>
                <a:ea typeface="微软雅黑" charset="0"/>
                <a:sym typeface="+mn-ea"/>
              </a:rPr>
              <a:t>项目原理分析</a:t>
            </a:r>
            <a:endParaRPr lang="zh-CN" altLang="en-US" sz="3600" b="1" dirty="0">
              <a:solidFill>
                <a:srgbClr val="236278"/>
              </a:solidFill>
              <a:latin typeface="微软雅黑" charset="0"/>
              <a:ea typeface="微软雅黑" charset="0"/>
              <a:sym typeface="+mn-ea"/>
            </a:endParaRPr>
          </a:p>
        </p:txBody>
      </p:sp>
      <p:sp>
        <p:nvSpPr>
          <p:cNvPr id="6" name="文本框 36"/>
          <p:cNvSpPr txBox="1"/>
          <p:nvPr/>
        </p:nvSpPr>
        <p:spPr>
          <a:xfrm>
            <a:off x="2609737" y="3257165"/>
            <a:ext cx="360426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900" dirty="0">
                <a:solidFill>
                  <a:srgbClr val="236278"/>
                </a:solidFill>
                <a:latin typeface="微软雅黑" charset="0"/>
                <a:ea typeface="微软雅黑" charset="0"/>
                <a:sym typeface="+mn-ea"/>
              </a:rPr>
              <a:t>单击此处输入您的文本，单击此处输入您的文，本单击此处输入您的文本，本单击此处输入您的文本</a:t>
            </a:r>
            <a:endParaRPr lang="zh-CN" altLang="en-US" sz="900" dirty="0">
              <a:solidFill>
                <a:srgbClr val="236278"/>
              </a:solidFill>
              <a:latin typeface="微软雅黑" charset="0"/>
              <a:ea typeface="微软雅黑"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cxnSp>
        <p:nvCxnSpPr>
          <p:cNvPr id="51" name="直接连接符 50"/>
          <p:cNvCxnSpPr/>
          <p:nvPr>
            <p:custDataLst>
              <p:tags r:id="rId2"/>
            </p:custDataLst>
          </p:nvPr>
        </p:nvCxnSpPr>
        <p:spPr>
          <a:xfrm>
            <a:off x="5385106" y="2744729"/>
            <a:ext cx="768719" cy="0"/>
          </a:xfrm>
          <a:prstGeom prst="line">
            <a:avLst/>
          </a:prstGeom>
          <a:ln>
            <a:solidFill>
              <a:srgbClr val="236278"/>
            </a:solidFill>
            <a:tailEnd type="oval"/>
          </a:ln>
        </p:spPr>
        <p:style>
          <a:lnRef idx="1">
            <a:schemeClr val="accent1"/>
          </a:lnRef>
          <a:fillRef idx="0">
            <a:schemeClr val="accent1"/>
          </a:fillRef>
          <a:effectRef idx="0">
            <a:schemeClr val="accent1"/>
          </a:effectRef>
          <a:fontRef idx="minor">
            <a:schemeClr val="tx1"/>
          </a:fontRef>
        </p:style>
      </p:cxnSp>
      <p:sp>
        <p:nvSpPr>
          <p:cNvPr id="26" name="任意多边形 25"/>
          <p:cNvSpPr/>
          <p:nvPr>
            <p:custDataLst>
              <p:tags r:id="rId3"/>
            </p:custDataLst>
          </p:nvPr>
        </p:nvSpPr>
        <p:spPr>
          <a:xfrm>
            <a:off x="4998589" y="1627821"/>
            <a:ext cx="1155236" cy="209573"/>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236278"/>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a:defRPr/>
            </a:pPr>
            <a:endParaRPr lang="zh-CN" altLang="en-US">
              <a:solidFill>
                <a:prstClr val="black">
                  <a:lumMod val="65000"/>
                  <a:lumOff val="35000"/>
                </a:prstClr>
              </a:solidFill>
              <a:latin typeface="Calibri"/>
              <a:ea typeface="宋体" pitchFamily="2" charset="-122"/>
              <a:sym typeface="Arial" panose="020B0604020202020204" pitchFamily="34" charset="0"/>
            </a:endParaRPr>
          </a:p>
        </p:txBody>
      </p:sp>
      <p:sp>
        <p:nvSpPr>
          <p:cNvPr id="27" name="任意多边形 26"/>
          <p:cNvSpPr/>
          <p:nvPr>
            <p:custDataLst>
              <p:tags r:id="rId4"/>
            </p:custDataLst>
          </p:nvPr>
        </p:nvSpPr>
        <p:spPr>
          <a:xfrm flipH="1">
            <a:off x="2745726" y="1627821"/>
            <a:ext cx="1155236" cy="209573"/>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236278"/>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a:defRPr/>
            </a:pPr>
            <a:endParaRPr lang="zh-CN" altLang="en-US">
              <a:solidFill>
                <a:prstClr val="black">
                  <a:lumMod val="65000"/>
                  <a:lumOff val="35000"/>
                </a:prstClr>
              </a:solidFill>
              <a:latin typeface="Calibri"/>
              <a:ea typeface="宋体" pitchFamily="2" charset="-122"/>
              <a:sym typeface="Arial" panose="020B0604020202020204" pitchFamily="34" charset="0"/>
            </a:endParaRPr>
          </a:p>
        </p:txBody>
      </p:sp>
      <p:sp>
        <p:nvSpPr>
          <p:cNvPr id="28" name="任意多边形 27"/>
          <p:cNvSpPr/>
          <p:nvPr>
            <p:custDataLst>
              <p:tags r:id="rId5"/>
            </p:custDataLst>
          </p:nvPr>
        </p:nvSpPr>
        <p:spPr>
          <a:xfrm flipV="1">
            <a:off x="4998589" y="3615406"/>
            <a:ext cx="1155236" cy="209573"/>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236278"/>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a:defRPr/>
            </a:pPr>
            <a:endParaRPr lang="zh-CN" altLang="en-US">
              <a:solidFill>
                <a:prstClr val="black">
                  <a:lumMod val="65000"/>
                  <a:lumOff val="35000"/>
                </a:prstClr>
              </a:solidFill>
              <a:latin typeface="Calibri"/>
              <a:ea typeface="宋体" pitchFamily="2" charset="-122"/>
              <a:sym typeface="Arial" panose="020B0604020202020204" pitchFamily="34" charset="0"/>
            </a:endParaRPr>
          </a:p>
        </p:txBody>
      </p:sp>
      <p:sp>
        <p:nvSpPr>
          <p:cNvPr id="29" name="任意多边形 28"/>
          <p:cNvSpPr/>
          <p:nvPr>
            <p:custDataLst>
              <p:tags r:id="rId6"/>
            </p:custDataLst>
          </p:nvPr>
        </p:nvSpPr>
        <p:spPr>
          <a:xfrm flipH="1" flipV="1">
            <a:off x="2745726" y="3615406"/>
            <a:ext cx="1155236" cy="209573"/>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236278"/>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a:defRPr/>
            </a:pPr>
            <a:endParaRPr lang="zh-CN" altLang="en-US">
              <a:solidFill>
                <a:prstClr val="black">
                  <a:lumMod val="65000"/>
                  <a:lumOff val="35000"/>
                </a:prstClr>
              </a:solidFill>
              <a:latin typeface="Calibri"/>
              <a:ea typeface="宋体" pitchFamily="2" charset="-122"/>
              <a:sym typeface="Arial" panose="020B0604020202020204" pitchFamily="34" charset="0"/>
            </a:endParaRPr>
          </a:p>
        </p:txBody>
      </p:sp>
      <p:cxnSp>
        <p:nvCxnSpPr>
          <p:cNvPr id="32" name="直接连接符 31"/>
          <p:cNvCxnSpPr/>
          <p:nvPr>
            <p:custDataLst>
              <p:tags r:id="rId7"/>
            </p:custDataLst>
          </p:nvPr>
        </p:nvCxnSpPr>
        <p:spPr>
          <a:xfrm flipH="1">
            <a:off x="2730315" y="2744729"/>
            <a:ext cx="768719" cy="0"/>
          </a:xfrm>
          <a:prstGeom prst="line">
            <a:avLst/>
          </a:prstGeom>
          <a:ln>
            <a:solidFill>
              <a:srgbClr val="236278"/>
            </a:solidFill>
            <a:tailEnd type="oval"/>
          </a:ln>
        </p:spPr>
        <p:style>
          <a:lnRef idx="1">
            <a:schemeClr val="accent1"/>
          </a:lnRef>
          <a:fillRef idx="0">
            <a:schemeClr val="accent1"/>
          </a:fillRef>
          <a:effectRef idx="0">
            <a:schemeClr val="accent1"/>
          </a:effectRef>
          <a:fontRef idx="minor">
            <a:schemeClr val="tx1"/>
          </a:fontRef>
        </p:style>
      </p:cxnSp>
      <p:sp>
        <p:nvSpPr>
          <p:cNvPr id="10" name="任意多边形 9"/>
          <p:cNvSpPr/>
          <p:nvPr>
            <p:custDataLst>
              <p:tags r:id="rId8"/>
            </p:custDataLst>
          </p:nvPr>
        </p:nvSpPr>
        <p:spPr>
          <a:xfrm rot="16200000">
            <a:off x="3149197" y="2497662"/>
            <a:ext cx="898171" cy="464807"/>
          </a:xfrm>
          <a:custGeom>
            <a:avLst/>
            <a:gdLst>
              <a:gd name="connsiteX0" fmla="*/ 449560 w 933102"/>
              <a:gd name="connsiteY0" fmla="*/ 0 h 478711"/>
              <a:gd name="connsiteX1" fmla="*/ 913350 w 933102"/>
              <a:gd name="connsiteY1" fmla="*/ 96592 h 478711"/>
              <a:gd name="connsiteX2" fmla="*/ 933102 w 933102"/>
              <a:gd name="connsiteY2" fmla="*/ 106857 h 478711"/>
              <a:gd name="connsiteX3" fmla="*/ 740422 w 933102"/>
              <a:gd name="connsiteY3" fmla="*/ 478711 h 478711"/>
              <a:gd name="connsiteX4" fmla="*/ 737331 w 933102"/>
              <a:gd name="connsiteY4" fmla="*/ 477033 h 478711"/>
              <a:gd name="connsiteX5" fmla="*/ 449560 w 933102"/>
              <a:gd name="connsiteY5" fmla="*/ 418935 h 478711"/>
              <a:gd name="connsiteX6" fmla="*/ 300564 w 933102"/>
              <a:gd name="connsiteY6" fmla="*/ 433955 h 478711"/>
              <a:gd name="connsiteX7" fmla="*/ 194928 w 933102"/>
              <a:gd name="connsiteY7" fmla="*/ 466746 h 478711"/>
              <a:gd name="connsiteX8" fmla="*/ 0 w 933102"/>
              <a:gd name="connsiteY8" fmla="*/ 90552 h 478711"/>
              <a:gd name="connsiteX9" fmla="*/ 105135 w 933102"/>
              <a:gd name="connsiteY9" fmla="*/ 52072 h 478711"/>
              <a:gd name="connsiteX10" fmla="*/ 449560 w 933102"/>
              <a:gd name="connsiteY10"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102" h="478711">
                <a:moveTo>
                  <a:pt x="449560" y="0"/>
                </a:moveTo>
                <a:cubicBezTo>
                  <a:pt x="614477" y="0"/>
                  <a:pt x="771344" y="34467"/>
                  <a:pt x="913350" y="96592"/>
                </a:cubicBezTo>
                <a:lnTo>
                  <a:pt x="933102" y="106857"/>
                </a:lnTo>
                <a:lnTo>
                  <a:pt x="740422" y="478711"/>
                </a:lnTo>
                <a:lnTo>
                  <a:pt x="737331" y="477033"/>
                </a:lnTo>
                <a:cubicBezTo>
                  <a:pt x="648882" y="439623"/>
                  <a:pt x="551637" y="418935"/>
                  <a:pt x="449560" y="418935"/>
                </a:cubicBezTo>
                <a:cubicBezTo>
                  <a:pt x="398522" y="418935"/>
                  <a:pt x="348691" y="424107"/>
                  <a:pt x="300564" y="433955"/>
                </a:cubicBezTo>
                <a:lnTo>
                  <a:pt x="194928" y="466746"/>
                </a:lnTo>
                <a:lnTo>
                  <a:pt x="0" y="90552"/>
                </a:lnTo>
                <a:lnTo>
                  <a:pt x="105135" y="52072"/>
                </a:lnTo>
                <a:cubicBezTo>
                  <a:pt x="213939" y="18231"/>
                  <a:pt x="329621" y="0"/>
                  <a:pt x="449560" y="0"/>
                </a:cubicBezTo>
                <a:close/>
              </a:path>
            </a:pathLst>
          </a:cu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defRPr/>
            </a:pPr>
            <a:endParaRPr lang="zh-CN" altLang="en-US">
              <a:solidFill>
                <a:prstClr val="black">
                  <a:lumMod val="65000"/>
                  <a:lumOff val="35000"/>
                </a:prstClr>
              </a:solidFill>
              <a:latin typeface="Calibri"/>
              <a:ea typeface="宋体" pitchFamily="2" charset="-122"/>
              <a:sym typeface="Arial" panose="020B0604020202020204" pitchFamily="34" charset="0"/>
            </a:endParaRPr>
          </a:p>
        </p:txBody>
      </p:sp>
      <p:sp>
        <p:nvSpPr>
          <p:cNvPr id="11" name="任意多边形 10"/>
          <p:cNvSpPr/>
          <p:nvPr>
            <p:custDataLst>
              <p:tags r:id="rId9"/>
            </p:custDataLst>
          </p:nvPr>
        </p:nvSpPr>
        <p:spPr>
          <a:xfrm rot="19800000">
            <a:off x="3576707" y="1759186"/>
            <a:ext cx="906188" cy="460694"/>
          </a:xfrm>
          <a:custGeom>
            <a:avLst/>
            <a:gdLst>
              <a:gd name="connsiteX0" fmla="*/ 449560 w 933102"/>
              <a:gd name="connsiteY0" fmla="*/ 0 h 478711"/>
              <a:gd name="connsiteX1" fmla="*/ 913350 w 933102"/>
              <a:gd name="connsiteY1" fmla="*/ 96592 h 478711"/>
              <a:gd name="connsiteX2" fmla="*/ 933102 w 933102"/>
              <a:gd name="connsiteY2" fmla="*/ 106857 h 478711"/>
              <a:gd name="connsiteX3" fmla="*/ 740422 w 933102"/>
              <a:gd name="connsiteY3" fmla="*/ 478711 h 478711"/>
              <a:gd name="connsiteX4" fmla="*/ 737331 w 933102"/>
              <a:gd name="connsiteY4" fmla="*/ 477033 h 478711"/>
              <a:gd name="connsiteX5" fmla="*/ 449560 w 933102"/>
              <a:gd name="connsiteY5" fmla="*/ 418935 h 478711"/>
              <a:gd name="connsiteX6" fmla="*/ 300564 w 933102"/>
              <a:gd name="connsiteY6" fmla="*/ 433955 h 478711"/>
              <a:gd name="connsiteX7" fmla="*/ 194928 w 933102"/>
              <a:gd name="connsiteY7" fmla="*/ 466746 h 478711"/>
              <a:gd name="connsiteX8" fmla="*/ 0 w 933102"/>
              <a:gd name="connsiteY8" fmla="*/ 90552 h 478711"/>
              <a:gd name="connsiteX9" fmla="*/ 105135 w 933102"/>
              <a:gd name="connsiteY9" fmla="*/ 52072 h 478711"/>
              <a:gd name="connsiteX10" fmla="*/ 449560 w 933102"/>
              <a:gd name="connsiteY10"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102" h="478711">
                <a:moveTo>
                  <a:pt x="449560" y="0"/>
                </a:moveTo>
                <a:cubicBezTo>
                  <a:pt x="614477" y="0"/>
                  <a:pt x="771344" y="34467"/>
                  <a:pt x="913350" y="96592"/>
                </a:cubicBezTo>
                <a:lnTo>
                  <a:pt x="933102" y="106857"/>
                </a:lnTo>
                <a:lnTo>
                  <a:pt x="740422" y="478711"/>
                </a:lnTo>
                <a:lnTo>
                  <a:pt x="737331" y="477033"/>
                </a:lnTo>
                <a:cubicBezTo>
                  <a:pt x="648882" y="439623"/>
                  <a:pt x="551637" y="418935"/>
                  <a:pt x="449560" y="418935"/>
                </a:cubicBezTo>
                <a:cubicBezTo>
                  <a:pt x="398522" y="418935"/>
                  <a:pt x="348691" y="424107"/>
                  <a:pt x="300564" y="433955"/>
                </a:cubicBezTo>
                <a:lnTo>
                  <a:pt x="194928" y="466746"/>
                </a:lnTo>
                <a:lnTo>
                  <a:pt x="0" y="90552"/>
                </a:lnTo>
                <a:lnTo>
                  <a:pt x="105135" y="52072"/>
                </a:lnTo>
                <a:cubicBezTo>
                  <a:pt x="213939" y="18231"/>
                  <a:pt x="329621" y="0"/>
                  <a:pt x="449560" y="0"/>
                </a:cubicBezTo>
                <a:close/>
              </a:path>
            </a:pathLst>
          </a:cu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defRPr/>
            </a:pPr>
            <a:endParaRPr lang="zh-CN" altLang="en-US">
              <a:solidFill>
                <a:prstClr val="black">
                  <a:lumMod val="65000"/>
                  <a:lumOff val="35000"/>
                </a:prstClr>
              </a:solidFill>
              <a:latin typeface="Calibri"/>
              <a:ea typeface="宋体" pitchFamily="2" charset="-122"/>
              <a:sym typeface="Arial" panose="020B0604020202020204" pitchFamily="34" charset="0"/>
            </a:endParaRPr>
          </a:p>
        </p:txBody>
      </p:sp>
      <p:sp>
        <p:nvSpPr>
          <p:cNvPr id="12" name="任意多边形 11"/>
          <p:cNvSpPr/>
          <p:nvPr>
            <p:custDataLst>
              <p:tags r:id="rId10"/>
            </p:custDataLst>
          </p:nvPr>
        </p:nvSpPr>
        <p:spPr>
          <a:xfrm rot="1800000">
            <a:off x="4439743" y="1759186"/>
            <a:ext cx="906188" cy="460694"/>
          </a:xfrm>
          <a:custGeom>
            <a:avLst/>
            <a:gdLst>
              <a:gd name="connsiteX0" fmla="*/ 449560 w 933102"/>
              <a:gd name="connsiteY0" fmla="*/ 0 h 478711"/>
              <a:gd name="connsiteX1" fmla="*/ 913350 w 933102"/>
              <a:gd name="connsiteY1" fmla="*/ 96592 h 478711"/>
              <a:gd name="connsiteX2" fmla="*/ 933102 w 933102"/>
              <a:gd name="connsiteY2" fmla="*/ 106857 h 478711"/>
              <a:gd name="connsiteX3" fmla="*/ 740422 w 933102"/>
              <a:gd name="connsiteY3" fmla="*/ 478711 h 478711"/>
              <a:gd name="connsiteX4" fmla="*/ 737331 w 933102"/>
              <a:gd name="connsiteY4" fmla="*/ 477033 h 478711"/>
              <a:gd name="connsiteX5" fmla="*/ 449560 w 933102"/>
              <a:gd name="connsiteY5" fmla="*/ 418935 h 478711"/>
              <a:gd name="connsiteX6" fmla="*/ 300564 w 933102"/>
              <a:gd name="connsiteY6" fmla="*/ 433955 h 478711"/>
              <a:gd name="connsiteX7" fmla="*/ 194928 w 933102"/>
              <a:gd name="connsiteY7" fmla="*/ 466746 h 478711"/>
              <a:gd name="connsiteX8" fmla="*/ 0 w 933102"/>
              <a:gd name="connsiteY8" fmla="*/ 90552 h 478711"/>
              <a:gd name="connsiteX9" fmla="*/ 105135 w 933102"/>
              <a:gd name="connsiteY9" fmla="*/ 52072 h 478711"/>
              <a:gd name="connsiteX10" fmla="*/ 449560 w 933102"/>
              <a:gd name="connsiteY10"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102" h="478711">
                <a:moveTo>
                  <a:pt x="449560" y="0"/>
                </a:moveTo>
                <a:cubicBezTo>
                  <a:pt x="614477" y="0"/>
                  <a:pt x="771344" y="34467"/>
                  <a:pt x="913350" y="96592"/>
                </a:cubicBezTo>
                <a:lnTo>
                  <a:pt x="933102" y="106857"/>
                </a:lnTo>
                <a:lnTo>
                  <a:pt x="740422" y="478711"/>
                </a:lnTo>
                <a:lnTo>
                  <a:pt x="737331" y="477033"/>
                </a:lnTo>
                <a:cubicBezTo>
                  <a:pt x="648882" y="439623"/>
                  <a:pt x="551637" y="418935"/>
                  <a:pt x="449560" y="418935"/>
                </a:cubicBezTo>
                <a:cubicBezTo>
                  <a:pt x="398522" y="418935"/>
                  <a:pt x="348691" y="424107"/>
                  <a:pt x="300564" y="433955"/>
                </a:cubicBezTo>
                <a:lnTo>
                  <a:pt x="194928" y="466746"/>
                </a:lnTo>
                <a:lnTo>
                  <a:pt x="0" y="90552"/>
                </a:lnTo>
                <a:lnTo>
                  <a:pt x="105135" y="52072"/>
                </a:lnTo>
                <a:cubicBezTo>
                  <a:pt x="213939" y="18231"/>
                  <a:pt x="329621" y="0"/>
                  <a:pt x="449560" y="0"/>
                </a:cubicBezTo>
                <a:close/>
              </a:path>
            </a:pathLst>
          </a:cu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defRPr/>
            </a:pPr>
            <a:endParaRPr lang="zh-CN" altLang="en-US">
              <a:solidFill>
                <a:prstClr val="black">
                  <a:lumMod val="65000"/>
                  <a:lumOff val="35000"/>
                </a:prstClr>
              </a:solidFill>
              <a:latin typeface="Calibri"/>
              <a:ea typeface="宋体" pitchFamily="2" charset="-122"/>
              <a:sym typeface="Arial" panose="020B0604020202020204" pitchFamily="34" charset="0"/>
            </a:endParaRPr>
          </a:p>
        </p:txBody>
      </p:sp>
      <p:sp>
        <p:nvSpPr>
          <p:cNvPr id="13" name="任意多边形 12"/>
          <p:cNvSpPr/>
          <p:nvPr>
            <p:custDataLst>
              <p:tags r:id="rId11"/>
            </p:custDataLst>
          </p:nvPr>
        </p:nvSpPr>
        <p:spPr>
          <a:xfrm rot="5400000">
            <a:off x="4875270" y="2497662"/>
            <a:ext cx="898171" cy="464807"/>
          </a:xfrm>
          <a:custGeom>
            <a:avLst/>
            <a:gdLst>
              <a:gd name="connsiteX0" fmla="*/ 449560 w 933102"/>
              <a:gd name="connsiteY0" fmla="*/ 0 h 478711"/>
              <a:gd name="connsiteX1" fmla="*/ 913350 w 933102"/>
              <a:gd name="connsiteY1" fmla="*/ 96592 h 478711"/>
              <a:gd name="connsiteX2" fmla="*/ 933102 w 933102"/>
              <a:gd name="connsiteY2" fmla="*/ 106857 h 478711"/>
              <a:gd name="connsiteX3" fmla="*/ 740422 w 933102"/>
              <a:gd name="connsiteY3" fmla="*/ 478711 h 478711"/>
              <a:gd name="connsiteX4" fmla="*/ 737331 w 933102"/>
              <a:gd name="connsiteY4" fmla="*/ 477033 h 478711"/>
              <a:gd name="connsiteX5" fmla="*/ 449560 w 933102"/>
              <a:gd name="connsiteY5" fmla="*/ 418935 h 478711"/>
              <a:gd name="connsiteX6" fmla="*/ 300564 w 933102"/>
              <a:gd name="connsiteY6" fmla="*/ 433955 h 478711"/>
              <a:gd name="connsiteX7" fmla="*/ 194928 w 933102"/>
              <a:gd name="connsiteY7" fmla="*/ 466746 h 478711"/>
              <a:gd name="connsiteX8" fmla="*/ 0 w 933102"/>
              <a:gd name="connsiteY8" fmla="*/ 90552 h 478711"/>
              <a:gd name="connsiteX9" fmla="*/ 105135 w 933102"/>
              <a:gd name="connsiteY9" fmla="*/ 52072 h 478711"/>
              <a:gd name="connsiteX10" fmla="*/ 449560 w 933102"/>
              <a:gd name="connsiteY10"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102" h="478711">
                <a:moveTo>
                  <a:pt x="449560" y="0"/>
                </a:moveTo>
                <a:cubicBezTo>
                  <a:pt x="614477" y="0"/>
                  <a:pt x="771344" y="34467"/>
                  <a:pt x="913350" y="96592"/>
                </a:cubicBezTo>
                <a:lnTo>
                  <a:pt x="933102" y="106857"/>
                </a:lnTo>
                <a:lnTo>
                  <a:pt x="740422" y="478711"/>
                </a:lnTo>
                <a:lnTo>
                  <a:pt x="737331" y="477033"/>
                </a:lnTo>
                <a:cubicBezTo>
                  <a:pt x="648882" y="439623"/>
                  <a:pt x="551637" y="418935"/>
                  <a:pt x="449560" y="418935"/>
                </a:cubicBezTo>
                <a:cubicBezTo>
                  <a:pt x="398522" y="418935"/>
                  <a:pt x="348691" y="424107"/>
                  <a:pt x="300564" y="433955"/>
                </a:cubicBezTo>
                <a:lnTo>
                  <a:pt x="194928" y="466746"/>
                </a:lnTo>
                <a:lnTo>
                  <a:pt x="0" y="90552"/>
                </a:lnTo>
                <a:lnTo>
                  <a:pt x="105135" y="52072"/>
                </a:lnTo>
                <a:cubicBezTo>
                  <a:pt x="213939" y="18231"/>
                  <a:pt x="329621" y="0"/>
                  <a:pt x="449560" y="0"/>
                </a:cubicBezTo>
                <a:close/>
              </a:path>
            </a:pathLst>
          </a:cu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defRPr/>
            </a:pPr>
            <a:endParaRPr lang="zh-CN" altLang="en-US">
              <a:solidFill>
                <a:prstClr val="black">
                  <a:lumMod val="65000"/>
                  <a:lumOff val="35000"/>
                </a:prstClr>
              </a:solidFill>
              <a:latin typeface="Calibri"/>
              <a:ea typeface="宋体" pitchFamily="2" charset="-122"/>
              <a:sym typeface="Arial" panose="020B0604020202020204" pitchFamily="34" charset="0"/>
            </a:endParaRPr>
          </a:p>
        </p:txBody>
      </p:sp>
      <p:sp>
        <p:nvSpPr>
          <p:cNvPr id="5" name="任意多边形 4"/>
          <p:cNvSpPr/>
          <p:nvPr>
            <p:custDataLst>
              <p:tags r:id="rId12"/>
            </p:custDataLst>
          </p:nvPr>
        </p:nvSpPr>
        <p:spPr>
          <a:xfrm rot="9000000">
            <a:off x="4439743" y="3240863"/>
            <a:ext cx="906188" cy="460694"/>
          </a:xfrm>
          <a:custGeom>
            <a:avLst/>
            <a:gdLst>
              <a:gd name="connsiteX0" fmla="*/ 449560 w 933102"/>
              <a:gd name="connsiteY0" fmla="*/ 0 h 478711"/>
              <a:gd name="connsiteX1" fmla="*/ 913350 w 933102"/>
              <a:gd name="connsiteY1" fmla="*/ 96592 h 478711"/>
              <a:gd name="connsiteX2" fmla="*/ 933102 w 933102"/>
              <a:gd name="connsiteY2" fmla="*/ 106857 h 478711"/>
              <a:gd name="connsiteX3" fmla="*/ 740422 w 933102"/>
              <a:gd name="connsiteY3" fmla="*/ 478711 h 478711"/>
              <a:gd name="connsiteX4" fmla="*/ 737331 w 933102"/>
              <a:gd name="connsiteY4" fmla="*/ 477033 h 478711"/>
              <a:gd name="connsiteX5" fmla="*/ 449560 w 933102"/>
              <a:gd name="connsiteY5" fmla="*/ 418935 h 478711"/>
              <a:gd name="connsiteX6" fmla="*/ 300564 w 933102"/>
              <a:gd name="connsiteY6" fmla="*/ 433955 h 478711"/>
              <a:gd name="connsiteX7" fmla="*/ 194928 w 933102"/>
              <a:gd name="connsiteY7" fmla="*/ 466746 h 478711"/>
              <a:gd name="connsiteX8" fmla="*/ 0 w 933102"/>
              <a:gd name="connsiteY8" fmla="*/ 90552 h 478711"/>
              <a:gd name="connsiteX9" fmla="*/ 105135 w 933102"/>
              <a:gd name="connsiteY9" fmla="*/ 52072 h 478711"/>
              <a:gd name="connsiteX10" fmla="*/ 449560 w 933102"/>
              <a:gd name="connsiteY10"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102" h="478711">
                <a:moveTo>
                  <a:pt x="449560" y="0"/>
                </a:moveTo>
                <a:cubicBezTo>
                  <a:pt x="614477" y="0"/>
                  <a:pt x="771344" y="34467"/>
                  <a:pt x="913350" y="96592"/>
                </a:cubicBezTo>
                <a:lnTo>
                  <a:pt x="933102" y="106857"/>
                </a:lnTo>
                <a:lnTo>
                  <a:pt x="740422" y="478711"/>
                </a:lnTo>
                <a:lnTo>
                  <a:pt x="737331" y="477033"/>
                </a:lnTo>
                <a:cubicBezTo>
                  <a:pt x="648882" y="439623"/>
                  <a:pt x="551637" y="418935"/>
                  <a:pt x="449560" y="418935"/>
                </a:cubicBezTo>
                <a:cubicBezTo>
                  <a:pt x="398522" y="418935"/>
                  <a:pt x="348691" y="424107"/>
                  <a:pt x="300564" y="433955"/>
                </a:cubicBezTo>
                <a:lnTo>
                  <a:pt x="194928" y="466746"/>
                </a:lnTo>
                <a:lnTo>
                  <a:pt x="0" y="90552"/>
                </a:lnTo>
                <a:lnTo>
                  <a:pt x="105135" y="52072"/>
                </a:lnTo>
                <a:cubicBezTo>
                  <a:pt x="213939" y="18231"/>
                  <a:pt x="329621" y="0"/>
                  <a:pt x="449560" y="0"/>
                </a:cubicBezTo>
                <a:close/>
              </a:path>
            </a:pathLst>
          </a:cu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defRPr/>
            </a:pPr>
            <a:endParaRPr lang="zh-CN" altLang="en-US">
              <a:solidFill>
                <a:prstClr val="black">
                  <a:lumMod val="65000"/>
                  <a:lumOff val="35000"/>
                </a:prstClr>
              </a:solidFill>
              <a:latin typeface="Calibri"/>
              <a:ea typeface="宋体" pitchFamily="2" charset="-122"/>
              <a:sym typeface="Arial" panose="020B0604020202020204" pitchFamily="34" charset="0"/>
            </a:endParaRPr>
          </a:p>
        </p:txBody>
      </p:sp>
      <p:sp>
        <p:nvSpPr>
          <p:cNvPr id="15" name="任意多边形 14"/>
          <p:cNvSpPr/>
          <p:nvPr>
            <p:custDataLst>
              <p:tags r:id="rId13"/>
            </p:custDataLst>
          </p:nvPr>
        </p:nvSpPr>
        <p:spPr>
          <a:xfrm rot="12600000">
            <a:off x="3576707" y="3240863"/>
            <a:ext cx="906188" cy="460694"/>
          </a:xfrm>
          <a:custGeom>
            <a:avLst/>
            <a:gdLst>
              <a:gd name="connsiteX0" fmla="*/ 449560 w 933102"/>
              <a:gd name="connsiteY0" fmla="*/ 0 h 478711"/>
              <a:gd name="connsiteX1" fmla="*/ 913350 w 933102"/>
              <a:gd name="connsiteY1" fmla="*/ 96592 h 478711"/>
              <a:gd name="connsiteX2" fmla="*/ 933102 w 933102"/>
              <a:gd name="connsiteY2" fmla="*/ 106857 h 478711"/>
              <a:gd name="connsiteX3" fmla="*/ 740422 w 933102"/>
              <a:gd name="connsiteY3" fmla="*/ 478711 h 478711"/>
              <a:gd name="connsiteX4" fmla="*/ 737331 w 933102"/>
              <a:gd name="connsiteY4" fmla="*/ 477033 h 478711"/>
              <a:gd name="connsiteX5" fmla="*/ 449560 w 933102"/>
              <a:gd name="connsiteY5" fmla="*/ 418935 h 478711"/>
              <a:gd name="connsiteX6" fmla="*/ 300564 w 933102"/>
              <a:gd name="connsiteY6" fmla="*/ 433955 h 478711"/>
              <a:gd name="connsiteX7" fmla="*/ 194928 w 933102"/>
              <a:gd name="connsiteY7" fmla="*/ 466746 h 478711"/>
              <a:gd name="connsiteX8" fmla="*/ 0 w 933102"/>
              <a:gd name="connsiteY8" fmla="*/ 90552 h 478711"/>
              <a:gd name="connsiteX9" fmla="*/ 105135 w 933102"/>
              <a:gd name="connsiteY9" fmla="*/ 52072 h 478711"/>
              <a:gd name="connsiteX10" fmla="*/ 449560 w 933102"/>
              <a:gd name="connsiteY10"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102" h="478711">
                <a:moveTo>
                  <a:pt x="449560" y="0"/>
                </a:moveTo>
                <a:cubicBezTo>
                  <a:pt x="614477" y="0"/>
                  <a:pt x="771344" y="34467"/>
                  <a:pt x="913350" y="96592"/>
                </a:cubicBezTo>
                <a:lnTo>
                  <a:pt x="933102" y="106857"/>
                </a:lnTo>
                <a:lnTo>
                  <a:pt x="740422" y="478711"/>
                </a:lnTo>
                <a:lnTo>
                  <a:pt x="737331" y="477033"/>
                </a:lnTo>
                <a:cubicBezTo>
                  <a:pt x="648882" y="439623"/>
                  <a:pt x="551637" y="418935"/>
                  <a:pt x="449560" y="418935"/>
                </a:cubicBezTo>
                <a:cubicBezTo>
                  <a:pt x="398522" y="418935"/>
                  <a:pt x="348691" y="424107"/>
                  <a:pt x="300564" y="433955"/>
                </a:cubicBezTo>
                <a:lnTo>
                  <a:pt x="194928" y="466746"/>
                </a:lnTo>
                <a:lnTo>
                  <a:pt x="0" y="90552"/>
                </a:lnTo>
                <a:lnTo>
                  <a:pt x="105135" y="52072"/>
                </a:lnTo>
                <a:cubicBezTo>
                  <a:pt x="213939" y="18231"/>
                  <a:pt x="329621" y="0"/>
                  <a:pt x="449560" y="0"/>
                </a:cubicBezTo>
                <a:close/>
              </a:path>
            </a:pathLst>
          </a:cu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defRPr/>
            </a:pPr>
            <a:endParaRPr lang="zh-CN" altLang="en-US">
              <a:solidFill>
                <a:prstClr val="black">
                  <a:lumMod val="65000"/>
                  <a:lumOff val="35000"/>
                </a:prstClr>
              </a:solidFill>
              <a:latin typeface="Calibri"/>
              <a:ea typeface="宋体" pitchFamily="2" charset="-122"/>
              <a:sym typeface="Arial" panose="020B0604020202020204" pitchFamily="34" charset="0"/>
            </a:endParaRPr>
          </a:p>
        </p:txBody>
      </p:sp>
      <p:sp>
        <p:nvSpPr>
          <p:cNvPr id="23" name="文本框 22"/>
          <p:cNvSpPr txBox="1"/>
          <p:nvPr/>
        </p:nvSpPr>
        <p:spPr>
          <a:xfrm>
            <a:off x="1108302" y="1626870"/>
            <a:ext cx="151440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defRPr/>
            </a:pPr>
            <a:r>
              <a:rPr lang="zh-CN" altLang="en-US" sz="900" kern="0" dirty="0">
                <a:solidFill>
                  <a:prstClr val="black">
                    <a:lumMod val="65000"/>
                    <a:lumOff val="35000"/>
                  </a:prstClr>
                </a:solidFill>
                <a:latin typeface="微软雅黑" charset="0"/>
                <a:ea typeface="微软雅黑" charset="0"/>
                <a:sym typeface="+mn-ea"/>
              </a:rPr>
              <a:t>在此输入您的描述内容，在此输入您的描述内容</a:t>
            </a:r>
            <a:endParaRPr lang="zh-CN" altLang="en-US" sz="900" kern="0" dirty="0">
              <a:solidFill>
                <a:prstClr val="black">
                  <a:lumMod val="65000"/>
                  <a:lumOff val="35000"/>
                </a:prstClr>
              </a:solidFill>
              <a:latin typeface="微软雅黑" charset="0"/>
              <a:ea typeface="微软雅黑" charset="0"/>
              <a:sym typeface="+mn-ea"/>
            </a:endParaRPr>
          </a:p>
        </p:txBody>
      </p:sp>
      <p:sp>
        <p:nvSpPr>
          <p:cNvPr id="8" name="文本框 7"/>
          <p:cNvSpPr txBox="1"/>
          <p:nvPr/>
        </p:nvSpPr>
        <p:spPr>
          <a:xfrm>
            <a:off x="1855597" y="1362167"/>
            <a:ext cx="767112"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defRPr/>
            </a:pPr>
            <a:r>
              <a:rPr lang="zh-CN" altLang="en-US" sz="1350" b="1" kern="0" dirty="0">
                <a:solidFill>
                  <a:prstClr val="black">
                    <a:lumMod val="65000"/>
                    <a:lumOff val="35000"/>
                  </a:prstClr>
                </a:solidFill>
                <a:latin typeface="微软雅黑" charset="0"/>
                <a:ea typeface="微软雅黑" charset="0"/>
                <a:sym typeface="+mn-ea"/>
              </a:rPr>
              <a:t>关键词</a:t>
            </a:r>
            <a:endParaRPr lang="zh-CN" altLang="en-US" sz="1350" b="1" kern="0" dirty="0">
              <a:solidFill>
                <a:prstClr val="black">
                  <a:lumMod val="65000"/>
                  <a:lumOff val="35000"/>
                </a:prstClr>
              </a:solidFill>
              <a:latin typeface="微软雅黑" charset="0"/>
              <a:ea typeface="微软雅黑" charset="0"/>
              <a:sym typeface="+mn-ea"/>
            </a:endParaRPr>
          </a:p>
        </p:txBody>
      </p:sp>
      <p:sp>
        <p:nvSpPr>
          <p:cNvPr id="14" name="文本框 13"/>
          <p:cNvSpPr txBox="1"/>
          <p:nvPr/>
        </p:nvSpPr>
        <p:spPr>
          <a:xfrm>
            <a:off x="1874171" y="2471353"/>
            <a:ext cx="767112"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defRPr/>
            </a:pPr>
            <a:r>
              <a:rPr lang="zh-CN" altLang="en-US" sz="1350" b="1" kern="0" dirty="0">
                <a:solidFill>
                  <a:prstClr val="black">
                    <a:lumMod val="65000"/>
                    <a:lumOff val="35000"/>
                  </a:prstClr>
                </a:solidFill>
                <a:latin typeface="微软雅黑" charset="0"/>
                <a:ea typeface="微软雅黑" charset="0"/>
                <a:sym typeface="+mn-ea"/>
              </a:rPr>
              <a:t>关键词</a:t>
            </a:r>
            <a:endParaRPr lang="zh-CN" altLang="en-US" sz="1350" b="1" kern="0" dirty="0">
              <a:solidFill>
                <a:prstClr val="black">
                  <a:lumMod val="65000"/>
                  <a:lumOff val="35000"/>
                </a:prstClr>
              </a:solidFill>
              <a:latin typeface="微软雅黑" charset="0"/>
              <a:ea typeface="微软雅黑" charset="0"/>
              <a:sym typeface="+mn-ea"/>
            </a:endParaRPr>
          </a:p>
        </p:txBody>
      </p:sp>
      <p:sp>
        <p:nvSpPr>
          <p:cNvPr id="18" name="文本框 17"/>
          <p:cNvSpPr txBox="1"/>
          <p:nvPr/>
        </p:nvSpPr>
        <p:spPr>
          <a:xfrm>
            <a:off x="1880362" y="3602447"/>
            <a:ext cx="767112"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defRPr/>
            </a:pPr>
            <a:r>
              <a:rPr lang="zh-CN" altLang="en-US" sz="1350" b="1" kern="0" dirty="0">
                <a:solidFill>
                  <a:prstClr val="black">
                    <a:lumMod val="65000"/>
                    <a:lumOff val="35000"/>
                  </a:prstClr>
                </a:solidFill>
                <a:latin typeface="微软雅黑" charset="0"/>
                <a:ea typeface="微软雅黑" charset="0"/>
                <a:sym typeface="+mn-ea"/>
              </a:rPr>
              <a:t>关键词</a:t>
            </a:r>
            <a:endParaRPr lang="zh-CN" altLang="en-US" sz="1350" b="1" kern="0" dirty="0">
              <a:solidFill>
                <a:prstClr val="black">
                  <a:lumMod val="65000"/>
                  <a:lumOff val="35000"/>
                </a:prstClr>
              </a:solidFill>
              <a:latin typeface="微软雅黑" charset="0"/>
              <a:ea typeface="微软雅黑" charset="0"/>
              <a:sym typeface="+mn-ea"/>
            </a:endParaRPr>
          </a:p>
        </p:txBody>
      </p:sp>
      <p:sp>
        <p:nvSpPr>
          <p:cNvPr id="20" name="文本框 19"/>
          <p:cNvSpPr txBox="1"/>
          <p:nvPr/>
        </p:nvSpPr>
        <p:spPr>
          <a:xfrm>
            <a:off x="6255068" y="1363120"/>
            <a:ext cx="767112"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1350" b="1" kern="0" dirty="0">
                <a:solidFill>
                  <a:prstClr val="black">
                    <a:lumMod val="65000"/>
                    <a:lumOff val="35000"/>
                  </a:prstClr>
                </a:solidFill>
                <a:latin typeface="微软雅黑" charset="0"/>
                <a:ea typeface="微软雅黑" charset="0"/>
                <a:sym typeface="+mn-ea"/>
              </a:rPr>
              <a:t>关键词</a:t>
            </a:r>
            <a:endParaRPr lang="zh-CN" altLang="en-US" sz="1350" b="1" kern="0" dirty="0">
              <a:solidFill>
                <a:prstClr val="black">
                  <a:lumMod val="65000"/>
                  <a:lumOff val="35000"/>
                </a:prstClr>
              </a:solidFill>
              <a:latin typeface="微软雅黑" charset="0"/>
              <a:ea typeface="微软雅黑" charset="0"/>
              <a:sym typeface="+mn-ea"/>
            </a:endParaRPr>
          </a:p>
        </p:txBody>
      </p:sp>
      <p:sp>
        <p:nvSpPr>
          <p:cNvPr id="22" name="文本框 21"/>
          <p:cNvSpPr txBox="1"/>
          <p:nvPr/>
        </p:nvSpPr>
        <p:spPr>
          <a:xfrm>
            <a:off x="6255068" y="2434206"/>
            <a:ext cx="767112"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1350" b="1" kern="0" dirty="0">
                <a:solidFill>
                  <a:prstClr val="black">
                    <a:lumMod val="65000"/>
                    <a:lumOff val="35000"/>
                  </a:prstClr>
                </a:solidFill>
                <a:latin typeface="微软雅黑" charset="0"/>
                <a:ea typeface="微软雅黑" charset="0"/>
                <a:sym typeface="+mn-ea"/>
              </a:rPr>
              <a:t>关键词</a:t>
            </a:r>
            <a:endParaRPr lang="zh-CN" altLang="en-US" sz="1350" b="1" kern="0" dirty="0">
              <a:solidFill>
                <a:prstClr val="black">
                  <a:lumMod val="65000"/>
                  <a:lumOff val="35000"/>
                </a:prstClr>
              </a:solidFill>
              <a:latin typeface="微软雅黑" charset="0"/>
              <a:ea typeface="微软雅黑" charset="0"/>
              <a:sym typeface="+mn-ea"/>
            </a:endParaRPr>
          </a:p>
        </p:txBody>
      </p:sp>
      <p:sp>
        <p:nvSpPr>
          <p:cNvPr id="25" name="文本框 24"/>
          <p:cNvSpPr txBox="1"/>
          <p:nvPr/>
        </p:nvSpPr>
        <p:spPr>
          <a:xfrm>
            <a:off x="6255068" y="3568157"/>
            <a:ext cx="767112"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1350" b="1" kern="0" dirty="0">
                <a:solidFill>
                  <a:prstClr val="black">
                    <a:lumMod val="65000"/>
                    <a:lumOff val="35000"/>
                  </a:prstClr>
                </a:solidFill>
                <a:latin typeface="微软雅黑" charset="0"/>
                <a:ea typeface="微软雅黑" charset="0"/>
                <a:sym typeface="+mn-ea"/>
              </a:rPr>
              <a:t>关键词</a:t>
            </a:r>
            <a:endParaRPr lang="zh-CN" altLang="en-US" sz="1350" b="1" kern="0" dirty="0">
              <a:solidFill>
                <a:prstClr val="black">
                  <a:lumMod val="65000"/>
                  <a:lumOff val="35000"/>
                </a:prstClr>
              </a:solidFill>
              <a:latin typeface="微软雅黑" charset="0"/>
              <a:ea typeface="微软雅黑" charset="0"/>
              <a:sym typeface="+mn-ea"/>
            </a:endParaRPr>
          </a:p>
        </p:txBody>
      </p:sp>
      <p:sp>
        <p:nvSpPr>
          <p:cNvPr id="30" name="矩形 29"/>
          <p:cNvSpPr/>
          <p:nvPr/>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31" name="矩形 30"/>
          <p:cNvSpPr/>
          <p:nvPr/>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33" name="文本框 32"/>
          <p:cNvSpPr txBox="1"/>
          <p:nvPr/>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项目原理分析</a:t>
            </a:r>
            <a:endParaRPr lang="zh-CN" altLang="en-US" sz="1500" dirty="0">
              <a:solidFill>
                <a:prstClr val="black">
                  <a:lumMod val="65000"/>
                  <a:lumOff val="35000"/>
                </a:prstClr>
              </a:solidFill>
              <a:latin typeface="微软雅黑" charset="0"/>
              <a:ea typeface="微软雅黑" charset="0"/>
              <a:sym typeface="+mn-ea"/>
            </a:endParaRPr>
          </a:p>
        </p:txBody>
      </p:sp>
      <p:sp>
        <p:nvSpPr>
          <p:cNvPr id="34" name="文本框 33"/>
          <p:cNvSpPr txBox="1"/>
          <p:nvPr/>
        </p:nvSpPr>
        <p:spPr>
          <a:xfrm>
            <a:off x="1108301" y="2757149"/>
            <a:ext cx="151440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defRPr/>
            </a:pPr>
            <a:r>
              <a:rPr lang="zh-CN" altLang="en-US" sz="900" kern="0" dirty="0">
                <a:solidFill>
                  <a:prstClr val="black">
                    <a:lumMod val="65000"/>
                    <a:lumOff val="35000"/>
                  </a:prstClr>
                </a:solidFill>
                <a:latin typeface="微软雅黑" charset="0"/>
                <a:ea typeface="微软雅黑" charset="0"/>
                <a:sym typeface="+mn-ea"/>
              </a:rPr>
              <a:t>在此输入您的描述内容，在此输入您的描述内容</a:t>
            </a:r>
            <a:endParaRPr lang="zh-CN" altLang="en-US" sz="900" kern="0" dirty="0">
              <a:solidFill>
                <a:prstClr val="black">
                  <a:lumMod val="65000"/>
                  <a:lumOff val="35000"/>
                </a:prstClr>
              </a:solidFill>
              <a:latin typeface="微软雅黑" charset="0"/>
              <a:ea typeface="微软雅黑" charset="0"/>
              <a:sym typeface="+mn-ea"/>
            </a:endParaRPr>
          </a:p>
        </p:txBody>
      </p:sp>
      <p:sp>
        <p:nvSpPr>
          <p:cNvPr id="35" name="文本框 34"/>
          <p:cNvSpPr txBox="1"/>
          <p:nvPr/>
        </p:nvSpPr>
        <p:spPr>
          <a:xfrm>
            <a:off x="1133067" y="3902530"/>
            <a:ext cx="151440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defRPr/>
            </a:pPr>
            <a:r>
              <a:rPr lang="zh-CN" altLang="en-US" sz="900" kern="0" dirty="0">
                <a:solidFill>
                  <a:prstClr val="black">
                    <a:lumMod val="65000"/>
                    <a:lumOff val="35000"/>
                  </a:prstClr>
                </a:solidFill>
                <a:latin typeface="微软雅黑" charset="0"/>
                <a:ea typeface="微软雅黑" charset="0"/>
                <a:sym typeface="+mn-ea"/>
              </a:rPr>
              <a:t>在此输入您的描述内容，在此输入您的描述内容</a:t>
            </a:r>
            <a:endParaRPr lang="zh-CN" altLang="en-US" sz="900" kern="0" dirty="0">
              <a:solidFill>
                <a:prstClr val="black">
                  <a:lumMod val="65000"/>
                  <a:lumOff val="35000"/>
                </a:prstClr>
              </a:solidFill>
              <a:latin typeface="微软雅黑" charset="0"/>
              <a:ea typeface="微软雅黑" charset="0"/>
              <a:sym typeface="+mn-ea"/>
            </a:endParaRPr>
          </a:p>
        </p:txBody>
      </p:sp>
      <p:sp>
        <p:nvSpPr>
          <p:cNvPr id="36" name="文本框 35"/>
          <p:cNvSpPr txBox="1"/>
          <p:nvPr/>
        </p:nvSpPr>
        <p:spPr>
          <a:xfrm>
            <a:off x="6255068" y="3887709"/>
            <a:ext cx="151440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900" kern="0" dirty="0">
                <a:solidFill>
                  <a:prstClr val="black">
                    <a:lumMod val="65000"/>
                    <a:lumOff val="35000"/>
                  </a:prstClr>
                </a:solidFill>
                <a:latin typeface="微软雅黑" charset="0"/>
                <a:ea typeface="微软雅黑" charset="0"/>
                <a:sym typeface="+mn-ea"/>
              </a:rPr>
              <a:t>在此输入您的描述内容，在此输入您的描述内容</a:t>
            </a:r>
            <a:endParaRPr lang="zh-CN" altLang="en-US" sz="900" kern="0" dirty="0">
              <a:solidFill>
                <a:prstClr val="black">
                  <a:lumMod val="65000"/>
                  <a:lumOff val="35000"/>
                </a:prstClr>
              </a:solidFill>
              <a:latin typeface="微软雅黑" charset="0"/>
              <a:ea typeface="微软雅黑" charset="0"/>
              <a:sym typeface="+mn-ea"/>
            </a:endParaRPr>
          </a:p>
        </p:txBody>
      </p:sp>
      <p:sp>
        <p:nvSpPr>
          <p:cNvPr id="37" name="文本框 36"/>
          <p:cNvSpPr txBox="1"/>
          <p:nvPr/>
        </p:nvSpPr>
        <p:spPr>
          <a:xfrm>
            <a:off x="6255067" y="2730065"/>
            <a:ext cx="151440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900" kern="0" dirty="0">
                <a:solidFill>
                  <a:prstClr val="black">
                    <a:lumMod val="65000"/>
                    <a:lumOff val="35000"/>
                  </a:prstClr>
                </a:solidFill>
                <a:latin typeface="微软雅黑" charset="0"/>
                <a:ea typeface="微软雅黑" charset="0"/>
                <a:sym typeface="+mn-ea"/>
              </a:rPr>
              <a:t>在此输入您的描述内容，在此输入您的描述内容</a:t>
            </a:r>
            <a:endParaRPr lang="zh-CN" altLang="en-US" sz="900" kern="0" dirty="0">
              <a:solidFill>
                <a:prstClr val="black">
                  <a:lumMod val="65000"/>
                  <a:lumOff val="35000"/>
                </a:prstClr>
              </a:solidFill>
              <a:latin typeface="微软雅黑" charset="0"/>
              <a:ea typeface="微软雅黑" charset="0"/>
              <a:sym typeface="+mn-ea"/>
            </a:endParaRPr>
          </a:p>
        </p:txBody>
      </p:sp>
      <p:sp>
        <p:nvSpPr>
          <p:cNvPr id="38" name="文本框 37"/>
          <p:cNvSpPr txBox="1"/>
          <p:nvPr/>
        </p:nvSpPr>
        <p:spPr>
          <a:xfrm>
            <a:off x="6264976" y="1682260"/>
            <a:ext cx="151440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900" kern="0" dirty="0">
                <a:solidFill>
                  <a:prstClr val="black">
                    <a:lumMod val="65000"/>
                    <a:lumOff val="35000"/>
                  </a:prstClr>
                </a:solidFill>
                <a:latin typeface="微软雅黑" charset="0"/>
                <a:ea typeface="微软雅黑" charset="0"/>
                <a:sym typeface="+mn-ea"/>
              </a:rPr>
              <a:t>在此输入您的描述内容，在此输入您的描述内容</a:t>
            </a:r>
            <a:endParaRPr lang="zh-CN" altLang="en-US" sz="900" kern="0" dirty="0">
              <a:solidFill>
                <a:prstClr val="black">
                  <a:lumMod val="65000"/>
                  <a:lumOff val="35000"/>
                </a:prstClr>
              </a:solidFill>
              <a:latin typeface="微软雅黑" charset="0"/>
              <a:ea typeface="微软雅黑"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10" grpId="0" animBg="1"/>
      <p:bldP spid="11" grpId="0" animBg="1"/>
      <p:bldP spid="12" grpId="0" animBg="1"/>
      <p:bldP spid="13" grpId="0" animBg="1"/>
      <p:bldP spid="5" grpId="0" animBg="1"/>
      <p:bldP spid="15" grpId="0" animBg="1"/>
      <p:bldP spid="23" grpId="0"/>
      <p:bldP spid="8" grpId="0"/>
      <p:bldP spid="14" grpId="0"/>
      <p:bldP spid="18" grpId="0"/>
      <p:bldP spid="20" grpId="0"/>
      <p:bldP spid="22" grpId="0"/>
      <p:bldP spid="25" grpId="0"/>
      <p:bldP spid="34" grpId="0"/>
      <p:bldP spid="35" grpId="0"/>
      <p:bldP spid="36" grpId="0"/>
      <p:bldP spid="37"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sp>
        <p:nvSpPr>
          <p:cNvPr id="34" name="CuadroTexto 33"/>
          <p:cNvSpPr txBox="1"/>
          <p:nvPr/>
        </p:nvSpPr>
        <p:spPr>
          <a:xfrm>
            <a:off x="3886949" y="3269973"/>
            <a:ext cx="377026" cy="323165"/>
          </a:xfrm>
          <a:prstGeom prst="rect">
            <a:avLst/>
          </a:prstGeom>
          <a:noFill/>
          <a:ln>
            <a:noFill/>
          </a:ln>
        </p:spPr>
        <p:txBody>
          <a:bodyPr wrap="none" rtlCol="0">
            <a:spAutoFit/>
          </a:bodyPr>
          <a:lstStyle/>
          <a:p>
            <a:pPr>
              <a:defRPr/>
            </a:pPr>
            <a:r>
              <a:rPr lang="es-MX" sz="1500" dirty="0">
                <a:solidFill>
                  <a:srgbClr val="236278"/>
                </a:solidFill>
                <a:latin typeface="FontAwesome" pitchFamily="50" charset="0"/>
              </a:rPr>
              <a:t></a:t>
            </a:r>
            <a:endParaRPr lang="es-MX" sz="1500" dirty="0">
              <a:solidFill>
                <a:srgbClr val="236278"/>
              </a:solidFill>
              <a:latin typeface="Calibri"/>
            </a:endParaRPr>
          </a:p>
        </p:txBody>
      </p:sp>
      <p:sp>
        <p:nvSpPr>
          <p:cNvPr id="36" name="CuadroTexto 35"/>
          <p:cNvSpPr txBox="1"/>
          <p:nvPr/>
        </p:nvSpPr>
        <p:spPr>
          <a:xfrm>
            <a:off x="5021303" y="3259860"/>
            <a:ext cx="377026" cy="323165"/>
          </a:xfrm>
          <a:prstGeom prst="rect">
            <a:avLst/>
          </a:prstGeom>
          <a:noFill/>
          <a:ln>
            <a:noFill/>
          </a:ln>
        </p:spPr>
        <p:txBody>
          <a:bodyPr wrap="none" rtlCol="0">
            <a:spAutoFit/>
          </a:bodyPr>
          <a:lstStyle/>
          <a:p>
            <a:pPr>
              <a:defRPr/>
            </a:pPr>
            <a:r>
              <a:rPr lang="es-MX" sz="1500" dirty="0">
                <a:solidFill>
                  <a:srgbClr val="236278"/>
                </a:solidFill>
                <a:latin typeface="FontAwesome" pitchFamily="50" charset="0"/>
              </a:rPr>
              <a:t></a:t>
            </a:r>
            <a:endParaRPr lang="es-MX" sz="1500" dirty="0">
              <a:solidFill>
                <a:srgbClr val="236278"/>
              </a:solidFill>
              <a:latin typeface="Calibri"/>
            </a:endParaRPr>
          </a:p>
        </p:txBody>
      </p:sp>
      <p:sp>
        <p:nvSpPr>
          <p:cNvPr id="62" name="CuadroTexto 61"/>
          <p:cNvSpPr txBox="1"/>
          <p:nvPr/>
        </p:nvSpPr>
        <p:spPr>
          <a:xfrm>
            <a:off x="3928028" y="2736324"/>
            <a:ext cx="377026" cy="323165"/>
          </a:xfrm>
          <a:prstGeom prst="rect">
            <a:avLst/>
          </a:prstGeom>
          <a:noFill/>
          <a:ln>
            <a:noFill/>
          </a:ln>
        </p:spPr>
        <p:txBody>
          <a:bodyPr wrap="none" rtlCol="0">
            <a:spAutoFit/>
          </a:bodyPr>
          <a:lstStyle/>
          <a:p>
            <a:pPr>
              <a:defRPr/>
            </a:pPr>
            <a:r>
              <a:rPr lang="es-MX" sz="1500" dirty="0">
                <a:solidFill>
                  <a:srgbClr val="236278"/>
                </a:solidFill>
                <a:latin typeface="FontAwesome" pitchFamily="50" charset="0"/>
              </a:rPr>
              <a:t></a:t>
            </a:r>
            <a:endParaRPr lang="es-MX" sz="1500" dirty="0">
              <a:solidFill>
                <a:srgbClr val="236278"/>
              </a:solidFill>
              <a:latin typeface="Calibri"/>
            </a:endParaRPr>
          </a:p>
        </p:txBody>
      </p:sp>
      <p:sp>
        <p:nvSpPr>
          <p:cNvPr id="143" name="CuadroTexto 142"/>
          <p:cNvSpPr txBox="1"/>
          <p:nvPr/>
        </p:nvSpPr>
        <p:spPr>
          <a:xfrm>
            <a:off x="5027206" y="2737422"/>
            <a:ext cx="377026" cy="323165"/>
          </a:xfrm>
          <a:prstGeom prst="rect">
            <a:avLst/>
          </a:prstGeom>
          <a:noFill/>
          <a:ln>
            <a:noFill/>
          </a:ln>
        </p:spPr>
        <p:txBody>
          <a:bodyPr wrap="none" rtlCol="0">
            <a:spAutoFit/>
          </a:bodyPr>
          <a:lstStyle/>
          <a:p>
            <a:pPr>
              <a:defRPr/>
            </a:pPr>
            <a:r>
              <a:rPr lang="es-MX" sz="1500" dirty="0">
                <a:solidFill>
                  <a:srgbClr val="236278"/>
                </a:solidFill>
                <a:latin typeface="FontAwesome" pitchFamily="50" charset="0"/>
              </a:rPr>
              <a:t></a:t>
            </a:r>
            <a:endParaRPr lang="es-MX" sz="1500" dirty="0">
              <a:solidFill>
                <a:srgbClr val="236278"/>
              </a:solidFill>
              <a:latin typeface="Calibri"/>
            </a:endParaRPr>
          </a:p>
        </p:txBody>
      </p:sp>
      <p:cxnSp>
        <p:nvCxnSpPr>
          <p:cNvPr id="157" name="Conector recto 156"/>
          <p:cNvCxnSpPr/>
          <p:nvPr/>
        </p:nvCxnSpPr>
        <p:spPr>
          <a:xfrm>
            <a:off x="4260777" y="2940536"/>
            <a:ext cx="753426" cy="0"/>
          </a:xfrm>
          <a:prstGeom prst="line">
            <a:avLst/>
          </a:prstGeom>
          <a:ln w="25400">
            <a:solidFill>
              <a:srgbClr val="236278"/>
            </a:solidFill>
          </a:ln>
        </p:spPr>
        <p:style>
          <a:lnRef idx="1">
            <a:schemeClr val="accent1"/>
          </a:lnRef>
          <a:fillRef idx="0">
            <a:schemeClr val="accent1"/>
          </a:fillRef>
          <a:effectRef idx="0">
            <a:schemeClr val="accent1"/>
          </a:effectRef>
          <a:fontRef idx="minor">
            <a:schemeClr val="tx1"/>
          </a:fontRef>
        </p:style>
      </p:cxnSp>
      <p:sp>
        <p:nvSpPr>
          <p:cNvPr id="159" name="Elipse 158"/>
          <p:cNvSpPr/>
          <p:nvPr/>
        </p:nvSpPr>
        <p:spPr>
          <a:xfrm>
            <a:off x="3881941" y="2698045"/>
            <a:ext cx="378836" cy="378836"/>
          </a:xfrm>
          <a:prstGeom prst="ellipse">
            <a:avLst/>
          </a:prstGeom>
          <a:noFill/>
          <a:ln w="381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64" name="Elipse 163"/>
          <p:cNvSpPr/>
          <p:nvPr/>
        </p:nvSpPr>
        <p:spPr>
          <a:xfrm>
            <a:off x="5014203" y="2698045"/>
            <a:ext cx="378836" cy="378836"/>
          </a:xfrm>
          <a:prstGeom prst="ellipse">
            <a:avLst/>
          </a:prstGeom>
          <a:noFill/>
          <a:ln w="381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80" name="Flecha curvada hacia la izquierda 179"/>
          <p:cNvSpPr/>
          <p:nvPr/>
        </p:nvSpPr>
        <p:spPr>
          <a:xfrm>
            <a:off x="5393179" y="2833128"/>
            <a:ext cx="450458" cy="690526"/>
          </a:xfrm>
          <a:prstGeom prst="curvedLeftArrow">
            <a:avLst/>
          </a:prstGeom>
          <a:noFill/>
          <a:ln w="254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black"/>
              </a:solidFill>
              <a:latin typeface="Calibri"/>
            </a:endParaRPr>
          </a:p>
        </p:txBody>
      </p:sp>
      <p:cxnSp>
        <p:nvCxnSpPr>
          <p:cNvPr id="188" name="Conector recto 187"/>
          <p:cNvCxnSpPr/>
          <p:nvPr/>
        </p:nvCxnSpPr>
        <p:spPr>
          <a:xfrm flipV="1">
            <a:off x="4247756" y="2828663"/>
            <a:ext cx="782694" cy="1"/>
          </a:xfrm>
          <a:prstGeom prst="line">
            <a:avLst/>
          </a:prstGeom>
          <a:ln w="25400">
            <a:solidFill>
              <a:srgbClr val="236278"/>
            </a:solidFill>
          </a:ln>
        </p:spPr>
        <p:style>
          <a:lnRef idx="1">
            <a:schemeClr val="accent1"/>
          </a:lnRef>
          <a:fillRef idx="0">
            <a:schemeClr val="accent1"/>
          </a:fillRef>
          <a:effectRef idx="0">
            <a:schemeClr val="accent1"/>
          </a:effectRef>
          <a:fontRef idx="minor">
            <a:schemeClr val="tx1"/>
          </a:fontRef>
        </p:style>
      </p:cxnSp>
      <p:sp>
        <p:nvSpPr>
          <p:cNvPr id="192" name="Elipse 191"/>
          <p:cNvSpPr/>
          <p:nvPr/>
        </p:nvSpPr>
        <p:spPr>
          <a:xfrm>
            <a:off x="3881941" y="3220483"/>
            <a:ext cx="378836" cy="378836"/>
          </a:xfrm>
          <a:prstGeom prst="ellipse">
            <a:avLst/>
          </a:prstGeom>
          <a:noFill/>
          <a:ln w="381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93" name="Elipse 192"/>
          <p:cNvSpPr/>
          <p:nvPr/>
        </p:nvSpPr>
        <p:spPr>
          <a:xfrm>
            <a:off x="5014203" y="3220483"/>
            <a:ext cx="378836" cy="378836"/>
          </a:xfrm>
          <a:prstGeom prst="ellipse">
            <a:avLst/>
          </a:prstGeom>
          <a:noFill/>
          <a:ln w="381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cxnSp>
        <p:nvCxnSpPr>
          <p:cNvPr id="196" name="Conector recto 195"/>
          <p:cNvCxnSpPr/>
          <p:nvPr/>
        </p:nvCxnSpPr>
        <p:spPr>
          <a:xfrm>
            <a:off x="4261451" y="3468701"/>
            <a:ext cx="753426" cy="0"/>
          </a:xfrm>
          <a:prstGeom prst="line">
            <a:avLst/>
          </a:prstGeom>
          <a:ln w="25400">
            <a:solidFill>
              <a:srgbClr val="236278"/>
            </a:solidFill>
          </a:ln>
        </p:spPr>
        <p:style>
          <a:lnRef idx="1">
            <a:schemeClr val="accent1"/>
          </a:lnRef>
          <a:fillRef idx="0">
            <a:schemeClr val="accent1"/>
          </a:fillRef>
          <a:effectRef idx="0">
            <a:schemeClr val="accent1"/>
          </a:effectRef>
          <a:fontRef idx="minor">
            <a:schemeClr val="tx1"/>
          </a:fontRef>
        </p:style>
      </p:cxnSp>
      <p:cxnSp>
        <p:nvCxnSpPr>
          <p:cNvPr id="197" name="Conector recto 196"/>
          <p:cNvCxnSpPr/>
          <p:nvPr/>
        </p:nvCxnSpPr>
        <p:spPr>
          <a:xfrm flipV="1">
            <a:off x="4248430" y="3356828"/>
            <a:ext cx="782694" cy="1"/>
          </a:xfrm>
          <a:prstGeom prst="line">
            <a:avLst/>
          </a:prstGeom>
          <a:ln w="25400">
            <a:solidFill>
              <a:srgbClr val="236278"/>
            </a:solidFill>
          </a:ln>
        </p:spPr>
        <p:style>
          <a:lnRef idx="1">
            <a:schemeClr val="accent1"/>
          </a:lnRef>
          <a:fillRef idx="0">
            <a:schemeClr val="accent1"/>
          </a:fillRef>
          <a:effectRef idx="0">
            <a:schemeClr val="accent1"/>
          </a:effectRef>
          <a:fontRef idx="minor">
            <a:schemeClr val="tx1"/>
          </a:fontRef>
        </p:style>
      </p:cxnSp>
      <p:sp>
        <p:nvSpPr>
          <p:cNvPr id="198" name="CuadroTexto 197"/>
          <p:cNvSpPr txBox="1"/>
          <p:nvPr/>
        </p:nvSpPr>
        <p:spPr>
          <a:xfrm>
            <a:off x="1626718" y="3280858"/>
            <a:ext cx="377026" cy="323165"/>
          </a:xfrm>
          <a:prstGeom prst="rect">
            <a:avLst/>
          </a:prstGeom>
          <a:noFill/>
          <a:ln>
            <a:noFill/>
          </a:ln>
        </p:spPr>
        <p:txBody>
          <a:bodyPr wrap="none" rtlCol="0">
            <a:spAutoFit/>
          </a:bodyPr>
          <a:lstStyle/>
          <a:p>
            <a:pPr>
              <a:defRPr/>
            </a:pPr>
            <a:r>
              <a:rPr lang="es-MX" sz="1500" dirty="0">
                <a:solidFill>
                  <a:srgbClr val="236278"/>
                </a:solidFill>
                <a:latin typeface="FontAwesome" pitchFamily="50" charset="0"/>
              </a:rPr>
              <a:t></a:t>
            </a:r>
            <a:endParaRPr lang="es-MX" sz="1500" dirty="0">
              <a:solidFill>
                <a:srgbClr val="236278"/>
              </a:solidFill>
              <a:latin typeface="Calibri"/>
            </a:endParaRPr>
          </a:p>
        </p:txBody>
      </p:sp>
      <p:sp>
        <p:nvSpPr>
          <p:cNvPr id="199" name="CuadroTexto 198"/>
          <p:cNvSpPr txBox="1"/>
          <p:nvPr/>
        </p:nvSpPr>
        <p:spPr>
          <a:xfrm>
            <a:off x="2761082" y="3272019"/>
            <a:ext cx="377026" cy="323165"/>
          </a:xfrm>
          <a:prstGeom prst="rect">
            <a:avLst/>
          </a:prstGeom>
          <a:noFill/>
          <a:ln>
            <a:noFill/>
          </a:ln>
        </p:spPr>
        <p:txBody>
          <a:bodyPr wrap="none" rtlCol="0">
            <a:spAutoFit/>
          </a:bodyPr>
          <a:lstStyle/>
          <a:p>
            <a:pPr>
              <a:defRPr/>
            </a:pPr>
            <a:r>
              <a:rPr lang="es-MX" sz="1500" dirty="0">
                <a:solidFill>
                  <a:srgbClr val="236278"/>
                </a:solidFill>
                <a:latin typeface="FontAwesome" pitchFamily="50" charset="0"/>
              </a:rPr>
              <a:t></a:t>
            </a:r>
            <a:endParaRPr lang="es-MX" sz="1500" dirty="0">
              <a:solidFill>
                <a:srgbClr val="236278"/>
              </a:solidFill>
              <a:latin typeface="Calibri"/>
            </a:endParaRPr>
          </a:p>
        </p:txBody>
      </p:sp>
      <p:sp>
        <p:nvSpPr>
          <p:cNvPr id="200" name="CuadroTexto 199"/>
          <p:cNvSpPr txBox="1"/>
          <p:nvPr/>
        </p:nvSpPr>
        <p:spPr>
          <a:xfrm>
            <a:off x="1623046" y="2736324"/>
            <a:ext cx="377026" cy="323165"/>
          </a:xfrm>
          <a:prstGeom prst="rect">
            <a:avLst/>
          </a:prstGeom>
          <a:noFill/>
          <a:ln>
            <a:noFill/>
          </a:ln>
        </p:spPr>
        <p:txBody>
          <a:bodyPr wrap="none" rtlCol="0">
            <a:spAutoFit/>
          </a:bodyPr>
          <a:lstStyle/>
          <a:p>
            <a:pPr>
              <a:defRPr/>
            </a:pPr>
            <a:r>
              <a:rPr lang="es-MX" sz="1500" dirty="0">
                <a:solidFill>
                  <a:srgbClr val="236278"/>
                </a:solidFill>
                <a:latin typeface="FontAwesome" pitchFamily="50" charset="0"/>
              </a:rPr>
              <a:t></a:t>
            </a:r>
            <a:endParaRPr lang="es-MX" sz="1500" dirty="0">
              <a:solidFill>
                <a:srgbClr val="236278"/>
              </a:solidFill>
              <a:latin typeface="Calibri"/>
            </a:endParaRPr>
          </a:p>
        </p:txBody>
      </p:sp>
      <p:sp>
        <p:nvSpPr>
          <p:cNvPr id="201" name="CuadroTexto 200"/>
          <p:cNvSpPr txBox="1"/>
          <p:nvPr/>
        </p:nvSpPr>
        <p:spPr>
          <a:xfrm>
            <a:off x="2738761" y="2728419"/>
            <a:ext cx="377026" cy="323165"/>
          </a:xfrm>
          <a:prstGeom prst="rect">
            <a:avLst/>
          </a:prstGeom>
          <a:noFill/>
          <a:ln>
            <a:noFill/>
          </a:ln>
        </p:spPr>
        <p:txBody>
          <a:bodyPr wrap="none" rtlCol="0">
            <a:spAutoFit/>
          </a:bodyPr>
          <a:lstStyle/>
          <a:p>
            <a:pPr>
              <a:defRPr/>
            </a:pPr>
            <a:r>
              <a:rPr lang="es-MX" sz="1500" dirty="0">
                <a:solidFill>
                  <a:srgbClr val="236278"/>
                </a:solidFill>
                <a:latin typeface="FontAwesome" pitchFamily="50" charset="0"/>
              </a:rPr>
              <a:t></a:t>
            </a:r>
            <a:endParaRPr lang="es-MX" sz="1500" dirty="0">
              <a:solidFill>
                <a:srgbClr val="236278"/>
              </a:solidFill>
              <a:latin typeface="Calibri"/>
            </a:endParaRPr>
          </a:p>
        </p:txBody>
      </p:sp>
      <p:cxnSp>
        <p:nvCxnSpPr>
          <p:cNvPr id="202" name="Conector recto 201"/>
          <p:cNvCxnSpPr/>
          <p:nvPr/>
        </p:nvCxnSpPr>
        <p:spPr>
          <a:xfrm>
            <a:off x="1989660" y="2940536"/>
            <a:ext cx="753426" cy="0"/>
          </a:xfrm>
          <a:prstGeom prst="line">
            <a:avLst/>
          </a:prstGeom>
          <a:ln w="25400">
            <a:solidFill>
              <a:srgbClr val="236278"/>
            </a:solidFill>
          </a:ln>
        </p:spPr>
        <p:style>
          <a:lnRef idx="1">
            <a:schemeClr val="accent1"/>
          </a:lnRef>
          <a:fillRef idx="0">
            <a:schemeClr val="accent1"/>
          </a:fillRef>
          <a:effectRef idx="0">
            <a:schemeClr val="accent1"/>
          </a:effectRef>
          <a:fontRef idx="minor">
            <a:schemeClr val="tx1"/>
          </a:fontRef>
        </p:style>
      </p:cxnSp>
      <p:sp>
        <p:nvSpPr>
          <p:cNvPr id="203" name="Elipse 202"/>
          <p:cNvSpPr/>
          <p:nvPr/>
        </p:nvSpPr>
        <p:spPr>
          <a:xfrm>
            <a:off x="1610824" y="2698045"/>
            <a:ext cx="378836" cy="378836"/>
          </a:xfrm>
          <a:prstGeom prst="ellipse">
            <a:avLst/>
          </a:prstGeom>
          <a:noFill/>
          <a:ln w="381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204" name="Elipse 203"/>
          <p:cNvSpPr/>
          <p:nvPr/>
        </p:nvSpPr>
        <p:spPr>
          <a:xfrm>
            <a:off x="2743086" y="2698045"/>
            <a:ext cx="378836" cy="378836"/>
          </a:xfrm>
          <a:prstGeom prst="ellipse">
            <a:avLst/>
          </a:prstGeom>
          <a:noFill/>
          <a:ln w="381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cxnSp>
        <p:nvCxnSpPr>
          <p:cNvPr id="205" name="Conector recto 204"/>
          <p:cNvCxnSpPr/>
          <p:nvPr/>
        </p:nvCxnSpPr>
        <p:spPr>
          <a:xfrm flipV="1">
            <a:off x="1981997" y="2828663"/>
            <a:ext cx="782694" cy="1"/>
          </a:xfrm>
          <a:prstGeom prst="line">
            <a:avLst/>
          </a:prstGeom>
          <a:ln w="25400">
            <a:solidFill>
              <a:srgbClr val="236278"/>
            </a:solidFill>
          </a:ln>
        </p:spPr>
        <p:style>
          <a:lnRef idx="1">
            <a:schemeClr val="accent1"/>
          </a:lnRef>
          <a:fillRef idx="0">
            <a:schemeClr val="accent1"/>
          </a:fillRef>
          <a:effectRef idx="0">
            <a:schemeClr val="accent1"/>
          </a:effectRef>
          <a:fontRef idx="minor">
            <a:schemeClr val="tx1"/>
          </a:fontRef>
        </p:style>
      </p:cxnSp>
      <p:sp>
        <p:nvSpPr>
          <p:cNvPr id="206" name="Elipse 205"/>
          <p:cNvSpPr/>
          <p:nvPr/>
        </p:nvSpPr>
        <p:spPr>
          <a:xfrm>
            <a:off x="1610824" y="3220483"/>
            <a:ext cx="378836" cy="378836"/>
          </a:xfrm>
          <a:prstGeom prst="ellipse">
            <a:avLst/>
          </a:prstGeom>
          <a:noFill/>
          <a:ln w="381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207" name="Elipse 206"/>
          <p:cNvSpPr/>
          <p:nvPr/>
        </p:nvSpPr>
        <p:spPr>
          <a:xfrm>
            <a:off x="2743086" y="3220483"/>
            <a:ext cx="378836" cy="378836"/>
          </a:xfrm>
          <a:prstGeom prst="ellipse">
            <a:avLst/>
          </a:prstGeom>
          <a:noFill/>
          <a:ln w="381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cxnSp>
        <p:nvCxnSpPr>
          <p:cNvPr id="208" name="Conector recto 207"/>
          <p:cNvCxnSpPr/>
          <p:nvPr/>
        </p:nvCxnSpPr>
        <p:spPr>
          <a:xfrm>
            <a:off x="1990334" y="3468701"/>
            <a:ext cx="753426" cy="0"/>
          </a:xfrm>
          <a:prstGeom prst="line">
            <a:avLst/>
          </a:prstGeom>
          <a:ln w="25400">
            <a:solidFill>
              <a:srgbClr val="236278"/>
            </a:solidFill>
          </a:ln>
        </p:spPr>
        <p:style>
          <a:lnRef idx="1">
            <a:schemeClr val="accent1"/>
          </a:lnRef>
          <a:fillRef idx="0">
            <a:schemeClr val="accent1"/>
          </a:fillRef>
          <a:effectRef idx="0">
            <a:schemeClr val="accent1"/>
          </a:effectRef>
          <a:fontRef idx="minor">
            <a:schemeClr val="tx1"/>
          </a:fontRef>
        </p:style>
      </p:cxnSp>
      <p:cxnSp>
        <p:nvCxnSpPr>
          <p:cNvPr id="209" name="Conector recto 208"/>
          <p:cNvCxnSpPr/>
          <p:nvPr/>
        </p:nvCxnSpPr>
        <p:spPr>
          <a:xfrm flipV="1">
            <a:off x="1982670" y="3356828"/>
            <a:ext cx="782694" cy="1"/>
          </a:xfrm>
          <a:prstGeom prst="line">
            <a:avLst/>
          </a:prstGeom>
          <a:ln w="25400">
            <a:solidFill>
              <a:srgbClr val="236278"/>
            </a:solidFill>
          </a:ln>
        </p:spPr>
        <p:style>
          <a:lnRef idx="1">
            <a:schemeClr val="accent1"/>
          </a:lnRef>
          <a:fillRef idx="0">
            <a:schemeClr val="accent1"/>
          </a:fillRef>
          <a:effectRef idx="0">
            <a:schemeClr val="accent1"/>
          </a:effectRef>
          <a:fontRef idx="minor">
            <a:schemeClr val="tx1"/>
          </a:fontRef>
        </p:style>
      </p:cxnSp>
      <p:cxnSp>
        <p:nvCxnSpPr>
          <p:cNvPr id="210" name="Conector recto 209"/>
          <p:cNvCxnSpPr/>
          <p:nvPr/>
        </p:nvCxnSpPr>
        <p:spPr>
          <a:xfrm>
            <a:off x="3122991" y="2940536"/>
            <a:ext cx="753426" cy="0"/>
          </a:xfrm>
          <a:prstGeom prst="line">
            <a:avLst/>
          </a:prstGeom>
          <a:ln w="25400">
            <a:solidFill>
              <a:srgbClr val="236278"/>
            </a:solidFill>
          </a:ln>
        </p:spPr>
        <p:style>
          <a:lnRef idx="1">
            <a:schemeClr val="accent1"/>
          </a:lnRef>
          <a:fillRef idx="0">
            <a:schemeClr val="accent1"/>
          </a:fillRef>
          <a:effectRef idx="0">
            <a:schemeClr val="accent1"/>
          </a:effectRef>
          <a:fontRef idx="minor">
            <a:schemeClr val="tx1"/>
          </a:fontRef>
        </p:style>
      </p:cxnSp>
      <p:cxnSp>
        <p:nvCxnSpPr>
          <p:cNvPr id="211" name="Conector recto 210"/>
          <p:cNvCxnSpPr/>
          <p:nvPr/>
        </p:nvCxnSpPr>
        <p:spPr>
          <a:xfrm flipV="1">
            <a:off x="3115328" y="2828663"/>
            <a:ext cx="782694" cy="1"/>
          </a:xfrm>
          <a:prstGeom prst="line">
            <a:avLst/>
          </a:prstGeom>
          <a:ln w="25400">
            <a:solidFill>
              <a:srgbClr val="236278"/>
            </a:solidFill>
          </a:ln>
        </p:spPr>
        <p:style>
          <a:lnRef idx="1">
            <a:schemeClr val="accent1"/>
          </a:lnRef>
          <a:fillRef idx="0">
            <a:schemeClr val="accent1"/>
          </a:fillRef>
          <a:effectRef idx="0">
            <a:schemeClr val="accent1"/>
          </a:effectRef>
          <a:fontRef idx="minor">
            <a:schemeClr val="tx1"/>
          </a:fontRef>
        </p:style>
      </p:cxnSp>
      <p:cxnSp>
        <p:nvCxnSpPr>
          <p:cNvPr id="212" name="Conector recto 211"/>
          <p:cNvCxnSpPr/>
          <p:nvPr/>
        </p:nvCxnSpPr>
        <p:spPr>
          <a:xfrm>
            <a:off x="3123665" y="3468701"/>
            <a:ext cx="753426" cy="0"/>
          </a:xfrm>
          <a:prstGeom prst="line">
            <a:avLst/>
          </a:prstGeom>
          <a:ln w="25400">
            <a:solidFill>
              <a:srgbClr val="236278"/>
            </a:solidFill>
          </a:ln>
        </p:spPr>
        <p:style>
          <a:lnRef idx="1">
            <a:schemeClr val="accent1"/>
          </a:lnRef>
          <a:fillRef idx="0">
            <a:schemeClr val="accent1"/>
          </a:fillRef>
          <a:effectRef idx="0">
            <a:schemeClr val="accent1"/>
          </a:effectRef>
          <a:fontRef idx="minor">
            <a:schemeClr val="tx1"/>
          </a:fontRef>
        </p:style>
      </p:cxnSp>
      <p:cxnSp>
        <p:nvCxnSpPr>
          <p:cNvPr id="213" name="Conector recto 212"/>
          <p:cNvCxnSpPr/>
          <p:nvPr/>
        </p:nvCxnSpPr>
        <p:spPr>
          <a:xfrm flipV="1">
            <a:off x="3116001" y="3356828"/>
            <a:ext cx="782694" cy="1"/>
          </a:xfrm>
          <a:prstGeom prst="line">
            <a:avLst/>
          </a:prstGeom>
          <a:ln w="25400">
            <a:solidFill>
              <a:srgbClr val="236278"/>
            </a:solidFill>
          </a:ln>
        </p:spPr>
        <p:style>
          <a:lnRef idx="1">
            <a:schemeClr val="accent1"/>
          </a:lnRef>
          <a:fillRef idx="0">
            <a:schemeClr val="accent1"/>
          </a:fillRef>
          <a:effectRef idx="0">
            <a:schemeClr val="accent1"/>
          </a:effectRef>
          <a:fontRef idx="minor">
            <a:schemeClr val="tx1"/>
          </a:fontRef>
        </p:style>
      </p:cxnSp>
      <p:sp>
        <p:nvSpPr>
          <p:cNvPr id="215" name="Flecha curvada hacia la derecha 214"/>
          <p:cNvSpPr/>
          <p:nvPr/>
        </p:nvSpPr>
        <p:spPr>
          <a:xfrm flipV="1">
            <a:off x="1114296" y="2776741"/>
            <a:ext cx="493896" cy="694991"/>
          </a:xfrm>
          <a:prstGeom prst="curvedRightArrow">
            <a:avLst/>
          </a:prstGeom>
          <a:noFill/>
          <a:ln w="254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black"/>
              </a:solidFill>
              <a:latin typeface="Calibri"/>
            </a:endParaRPr>
          </a:p>
        </p:txBody>
      </p:sp>
      <p:sp>
        <p:nvSpPr>
          <p:cNvPr id="39" name="Rectángulo 38"/>
          <p:cNvSpPr/>
          <p:nvPr/>
        </p:nvSpPr>
        <p:spPr>
          <a:xfrm>
            <a:off x="6153953" y="0"/>
            <a:ext cx="2993409" cy="51435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40" name="矩形 39"/>
          <p:cNvSpPr/>
          <p:nvPr/>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41" name="矩形 40"/>
          <p:cNvSpPr/>
          <p:nvPr/>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42" name="文本框 41"/>
          <p:cNvSpPr txBox="1"/>
          <p:nvPr/>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项目原理分析</a:t>
            </a:r>
            <a:endParaRPr lang="zh-CN" altLang="en-US" sz="1500" dirty="0">
              <a:solidFill>
                <a:prstClr val="black">
                  <a:lumMod val="65000"/>
                  <a:lumOff val="35000"/>
                </a:prstClr>
              </a:solidFill>
              <a:latin typeface="微软雅黑" charset="0"/>
              <a:ea typeface="微软雅黑" charset="0"/>
              <a:sym typeface="+mn-ea"/>
            </a:endParaRPr>
          </a:p>
        </p:txBody>
      </p:sp>
      <p:sp>
        <p:nvSpPr>
          <p:cNvPr id="43" name="文本框 42"/>
          <p:cNvSpPr txBox="1"/>
          <p:nvPr/>
        </p:nvSpPr>
        <p:spPr>
          <a:xfrm>
            <a:off x="827486" y="704915"/>
            <a:ext cx="2236779" cy="369332"/>
          </a:xfrm>
          <a:prstGeom prst="rect">
            <a:avLst/>
          </a:prstGeom>
          <a:noFill/>
        </p:spPr>
        <p:txBody>
          <a:bodyPr vert="horz" wrap="square" rtlCol="0">
            <a:spAutoFit/>
          </a:bodyPr>
          <a:lstStyle/>
          <a:p>
            <a:r>
              <a:rPr lang="zh-CN" altLang="en-US" sz="1800" dirty="0">
                <a:solidFill>
                  <a:srgbClr val="236278"/>
                </a:solidFill>
                <a:latin typeface="黑体" panose="02010609060101010101" pitchFamily="49" charset="-122"/>
                <a:ea typeface="黑体" panose="02010609060101010101" pitchFamily="49" charset="-122"/>
              </a:rPr>
              <a:t>输入文字标题</a:t>
            </a:r>
            <a:endParaRPr lang="zh-CN" altLang="en-US" sz="1800" dirty="0">
              <a:solidFill>
                <a:srgbClr val="236278"/>
              </a:solidFill>
              <a:latin typeface="黑体" panose="02010609060101010101" pitchFamily="49" charset="-122"/>
              <a:ea typeface="黑体" panose="02010609060101010101" pitchFamily="49" charset="-122"/>
            </a:endParaRPr>
          </a:p>
        </p:txBody>
      </p:sp>
      <p:sp>
        <p:nvSpPr>
          <p:cNvPr id="44" name="Rectángulo 9"/>
          <p:cNvSpPr/>
          <p:nvPr/>
        </p:nvSpPr>
        <p:spPr>
          <a:xfrm>
            <a:off x="840553" y="1114217"/>
            <a:ext cx="2666114" cy="230832"/>
          </a:xfrm>
          <a:prstGeom prst="rect">
            <a:avLst/>
          </a:prstGeom>
        </p:spPr>
        <p:txBody>
          <a:bodyPr wrap="none">
            <a:spAutoFit/>
          </a:bodyPr>
          <a:lstStyle/>
          <a:p>
            <a:pPr lvl="0">
              <a:defRPr/>
            </a:pPr>
            <a:r>
              <a:rPr lang="zh-CN" altLang="en-US" sz="900" dirty="0">
                <a:solidFill>
                  <a:srgbClr val="2D3E4D"/>
                </a:solidFill>
                <a:latin typeface="黑体" panose="02010609060101010101" pitchFamily="49" charset="-122"/>
                <a:ea typeface="黑体" panose="02010609060101010101" pitchFamily="49" charset="-122"/>
                <a:cs typeface="Arial" panose="020B0604020202020204" pitchFamily="34" charset="0"/>
                <a:sym typeface="Arial" panose="020B0604020202020204" pitchFamily="34" charset="0"/>
              </a:rPr>
              <a:t>修改文字内容，也可以直接复制你的内容到此。</a:t>
            </a:r>
            <a:r>
              <a:rPr lang="es-MX" sz="900" dirty="0">
                <a:solidFill>
                  <a:srgbClr val="2D3E4D"/>
                </a:solidFill>
                <a:latin typeface="黑体" panose="02010609060101010101" pitchFamily="49" charset="-122"/>
                <a:ea typeface="黑体" panose="02010609060101010101" pitchFamily="49" charset="-122"/>
                <a:cs typeface="Segoe UI" panose="020B0502040204020203" pitchFamily="34" charset="0"/>
              </a:rPr>
              <a:t> </a:t>
            </a:r>
            <a:endParaRPr lang="es-MX" sz="900" dirty="0">
              <a:solidFill>
                <a:srgbClr val="2D3E4D"/>
              </a:solidFill>
              <a:latin typeface="黑体" panose="02010609060101010101" pitchFamily="49" charset="-122"/>
              <a:ea typeface="黑体" panose="02010609060101010101" pitchFamily="49" charset="-122"/>
            </a:endParaRPr>
          </a:p>
        </p:txBody>
      </p:sp>
      <p:sp>
        <p:nvSpPr>
          <p:cNvPr id="45" name="文本框 44"/>
          <p:cNvSpPr txBox="1"/>
          <p:nvPr/>
        </p:nvSpPr>
        <p:spPr>
          <a:xfrm>
            <a:off x="1190904" y="3794820"/>
            <a:ext cx="1509943" cy="957955"/>
          </a:xfrm>
          <a:prstGeom prst="rect">
            <a:avLst/>
          </a:prstGeom>
          <a:noFill/>
        </p:spPr>
        <p:txBody>
          <a:bodyPr vert="horz" wrap="square" rtlCol="0">
            <a:spAutoFit/>
          </a:bodyPr>
          <a:lstStyle/>
          <a:p>
            <a:pPr algn="just">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请替换文字内容，点击添加相关标题文字，修改文字内容，修改文字内容，也可以直接复制你的内容到此。请替换文字内容。</a:t>
            </a:r>
            <a:endPar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6" name="文本框 45"/>
          <p:cNvSpPr txBox="1"/>
          <p:nvPr/>
        </p:nvSpPr>
        <p:spPr>
          <a:xfrm>
            <a:off x="3839050" y="3794819"/>
            <a:ext cx="1509943" cy="957955"/>
          </a:xfrm>
          <a:prstGeom prst="rect">
            <a:avLst/>
          </a:prstGeom>
          <a:noFill/>
        </p:spPr>
        <p:txBody>
          <a:bodyPr vert="horz" wrap="square" rtlCol="0">
            <a:spAutoFit/>
          </a:bodyPr>
          <a:lstStyle/>
          <a:p>
            <a:pPr algn="just">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请替换文字内容，点击添加相关标题文字，修改文字内容，修改文字内容，也可以直接复制你的内容到此。请替换文字内容。</a:t>
            </a:r>
            <a:endPar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7" name="文本框 46"/>
          <p:cNvSpPr txBox="1"/>
          <p:nvPr/>
        </p:nvSpPr>
        <p:spPr>
          <a:xfrm>
            <a:off x="3876417" y="1700164"/>
            <a:ext cx="1509943" cy="957955"/>
          </a:xfrm>
          <a:prstGeom prst="rect">
            <a:avLst/>
          </a:prstGeom>
          <a:noFill/>
        </p:spPr>
        <p:txBody>
          <a:bodyPr vert="horz" wrap="square" rtlCol="0">
            <a:spAutoFit/>
          </a:bodyPr>
          <a:lstStyle/>
          <a:p>
            <a:pPr algn="just">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请替换文字内容，点击添加相关标题文字，修改文字内容，修改文字内容，也可以直接复制你的内容到此。请替换文字内容。</a:t>
            </a:r>
            <a:endPar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8" name="文本框 47"/>
          <p:cNvSpPr txBox="1"/>
          <p:nvPr/>
        </p:nvSpPr>
        <p:spPr>
          <a:xfrm>
            <a:off x="1275416" y="1702362"/>
            <a:ext cx="1509943" cy="957955"/>
          </a:xfrm>
          <a:prstGeom prst="rect">
            <a:avLst/>
          </a:prstGeom>
          <a:noFill/>
        </p:spPr>
        <p:txBody>
          <a:bodyPr vert="horz" wrap="square" rtlCol="0">
            <a:spAutoFit/>
          </a:bodyPr>
          <a:lstStyle/>
          <a:p>
            <a:pPr algn="just">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请替换文字内容，点击添加相关标题文字，修改文字内容，修改文字内容，也可以直接复制你的内容到此。请替换文字内容。</a:t>
            </a:r>
            <a:endPar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par>
                                <p:cTn id="17" presetID="10" presetClass="entr" presetSubtype="0" fill="hold" nodeType="withEffect">
                                  <p:stCondLst>
                                    <p:cond delay="0"/>
                                  </p:stCondLst>
                                  <p:childTnLst>
                                    <p:set>
                                      <p:cBhvr>
                                        <p:cTn id="18" dur="1" fill="hold">
                                          <p:stCondLst>
                                            <p:cond delay="0"/>
                                          </p:stCondLst>
                                        </p:cTn>
                                        <p:tgtEl>
                                          <p:spTgt spid="157"/>
                                        </p:tgtEl>
                                        <p:attrNameLst>
                                          <p:attrName>style.visibility</p:attrName>
                                        </p:attrNameLst>
                                      </p:cBhvr>
                                      <p:to>
                                        <p:strVal val="visible"/>
                                      </p:to>
                                    </p:set>
                                    <p:animEffect transition="in" filter="fade">
                                      <p:cBhvr>
                                        <p:cTn id="19" dur="500"/>
                                        <p:tgtEl>
                                          <p:spTgt spid="15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9"/>
                                        </p:tgtEl>
                                        <p:attrNameLst>
                                          <p:attrName>style.visibility</p:attrName>
                                        </p:attrNameLst>
                                      </p:cBhvr>
                                      <p:to>
                                        <p:strVal val="visible"/>
                                      </p:to>
                                    </p:set>
                                    <p:animEffect transition="in" filter="fade">
                                      <p:cBhvr>
                                        <p:cTn id="22" dur="500"/>
                                        <p:tgtEl>
                                          <p:spTgt spid="1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4"/>
                                        </p:tgtEl>
                                        <p:attrNameLst>
                                          <p:attrName>style.visibility</p:attrName>
                                        </p:attrNameLst>
                                      </p:cBhvr>
                                      <p:to>
                                        <p:strVal val="visible"/>
                                      </p:to>
                                    </p:set>
                                    <p:animEffect transition="in" filter="fade">
                                      <p:cBhvr>
                                        <p:cTn id="25" dur="500"/>
                                        <p:tgtEl>
                                          <p:spTgt spid="16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0"/>
                                        </p:tgtEl>
                                        <p:attrNameLst>
                                          <p:attrName>style.visibility</p:attrName>
                                        </p:attrNameLst>
                                      </p:cBhvr>
                                      <p:to>
                                        <p:strVal val="visible"/>
                                      </p:to>
                                    </p:set>
                                    <p:animEffect transition="in" filter="fade">
                                      <p:cBhvr>
                                        <p:cTn id="28" dur="500"/>
                                        <p:tgtEl>
                                          <p:spTgt spid="180"/>
                                        </p:tgtEl>
                                      </p:cBhvr>
                                    </p:animEffect>
                                  </p:childTnLst>
                                </p:cTn>
                              </p:par>
                              <p:par>
                                <p:cTn id="29" presetID="10" presetClass="entr" presetSubtype="0" fill="hold" nodeType="withEffect">
                                  <p:stCondLst>
                                    <p:cond delay="0"/>
                                  </p:stCondLst>
                                  <p:childTnLst>
                                    <p:set>
                                      <p:cBhvr>
                                        <p:cTn id="30" dur="1" fill="hold">
                                          <p:stCondLst>
                                            <p:cond delay="0"/>
                                          </p:stCondLst>
                                        </p:cTn>
                                        <p:tgtEl>
                                          <p:spTgt spid="188"/>
                                        </p:tgtEl>
                                        <p:attrNameLst>
                                          <p:attrName>style.visibility</p:attrName>
                                        </p:attrNameLst>
                                      </p:cBhvr>
                                      <p:to>
                                        <p:strVal val="visible"/>
                                      </p:to>
                                    </p:set>
                                    <p:animEffect transition="in" filter="fade">
                                      <p:cBhvr>
                                        <p:cTn id="31" dur="500"/>
                                        <p:tgtEl>
                                          <p:spTgt spid="18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2"/>
                                        </p:tgtEl>
                                        <p:attrNameLst>
                                          <p:attrName>style.visibility</p:attrName>
                                        </p:attrNameLst>
                                      </p:cBhvr>
                                      <p:to>
                                        <p:strVal val="visible"/>
                                      </p:to>
                                    </p:set>
                                    <p:animEffect transition="in" filter="fade">
                                      <p:cBhvr>
                                        <p:cTn id="34" dur="500"/>
                                        <p:tgtEl>
                                          <p:spTgt spid="19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3"/>
                                        </p:tgtEl>
                                        <p:attrNameLst>
                                          <p:attrName>style.visibility</p:attrName>
                                        </p:attrNameLst>
                                      </p:cBhvr>
                                      <p:to>
                                        <p:strVal val="visible"/>
                                      </p:to>
                                    </p:set>
                                    <p:animEffect transition="in" filter="fade">
                                      <p:cBhvr>
                                        <p:cTn id="37" dur="500"/>
                                        <p:tgtEl>
                                          <p:spTgt spid="193"/>
                                        </p:tgtEl>
                                      </p:cBhvr>
                                    </p:animEffect>
                                  </p:childTnLst>
                                </p:cTn>
                              </p:par>
                              <p:par>
                                <p:cTn id="38" presetID="10" presetClass="entr" presetSubtype="0" fill="hold" nodeType="withEffect">
                                  <p:stCondLst>
                                    <p:cond delay="0"/>
                                  </p:stCondLst>
                                  <p:childTnLst>
                                    <p:set>
                                      <p:cBhvr>
                                        <p:cTn id="39" dur="1" fill="hold">
                                          <p:stCondLst>
                                            <p:cond delay="0"/>
                                          </p:stCondLst>
                                        </p:cTn>
                                        <p:tgtEl>
                                          <p:spTgt spid="196"/>
                                        </p:tgtEl>
                                        <p:attrNameLst>
                                          <p:attrName>style.visibility</p:attrName>
                                        </p:attrNameLst>
                                      </p:cBhvr>
                                      <p:to>
                                        <p:strVal val="visible"/>
                                      </p:to>
                                    </p:set>
                                    <p:animEffect transition="in" filter="fade">
                                      <p:cBhvr>
                                        <p:cTn id="40" dur="500"/>
                                        <p:tgtEl>
                                          <p:spTgt spid="196"/>
                                        </p:tgtEl>
                                      </p:cBhvr>
                                    </p:animEffect>
                                  </p:childTnLst>
                                </p:cTn>
                              </p:par>
                              <p:par>
                                <p:cTn id="41" presetID="10" presetClass="entr" presetSubtype="0" fill="hold" nodeType="withEffect">
                                  <p:stCondLst>
                                    <p:cond delay="0"/>
                                  </p:stCondLst>
                                  <p:childTnLst>
                                    <p:set>
                                      <p:cBhvr>
                                        <p:cTn id="42" dur="1" fill="hold">
                                          <p:stCondLst>
                                            <p:cond delay="0"/>
                                          </p:stCondLst>
                                        </p:cTn>
                                        <p:tgtEl>
                                          <p:spTgt spid="197"/>
                                        </p:tgtEl>
                                        <p:attrNameLst>
                                          <p:attrName>style.visibility</p:attrName>
                                        </p:attrNameLst>
                                      </p:cBhvr>
                                      <p:to>
                                        <p:strVal val="visible"/>
                                      </p:to>
                                    </p:set>
                                    <p:animEffect transition="in" filter="fade">
                                      <p:cBhvr>
                                        <p:cTn id="43" dur="500"/>
                                        <p:tgtEl>
                                          <p:spTgt spid="19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8"/>
                                        </p:tgtEl>
                                        <p:attrNameLst>
                                          <p:attrName>style.visibility</p:attrName>
                                        </p:attrNameLst>
                                      </p:cBhvr>
                                      <p:to>
                                        <p:strVal val="visible"/>
                                      </p:to>
                                    </p:set>
                                    <p:animEffect transition="in" filter="fade">
                                      <p:cBhvr>
                                        <p:cTn id="46" dur="500"/>
                                        <p:tgtEl>
                                          <p:spTgt spid="19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9"/>
                                        </p:tgtEl>
                                        <p:attrNameLst>
                                          <p:attrName>style.visibility</p:attrName>
                                        </p:attrNameLst>
                                      </p:cBhvr>
                                      <p:to>
                                        <p:strVal val="visible"/>
                                      </p:to>
                                    </p:set>
                                    <p:animEffect transition="in" filter="fade">
                                      <p:cBhvr>
                                        <p:cTn id="49" dur="500"/>
                                        <p:tgtEl>
                                          <p:spTgt spid="19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0"/>
                                        </p:tgtEl>
                                        <p:attrNameLst>
                                          <p:attrName>style.visibility</p:attrName>
                                        </p:attrNameLst>
                                      </p:cBhvr>
                                      <p:to>
                                        <p:strVal val="visible"/>
                                      </p:to>
                                    </p:set>
                                    <p:animEffect transition="in" filter="fade">
                                      <p:cBhvr>
                                        <p:cTn id="52" dur="500"/>
                                        <p:tgtEl>
                                          <p:spTgt spid="20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1"/>
                                        </p:tgtEl>
                                        <p:attrNameLst>
                                          <p:attrName>style.visibility</p:attrName>
                                        </p:attrNameLst>
                                      </p:cBhvr>
                                      <p:to>
                                        <p:strVal val="visible"/>
                                      </p:to>
                                    </p:set>
                                    <p:animEffect transition="in" filter="fade">
                                      <p:cBhvr>
                                        <p:cTn id="55" dur="500"/>
                                        <p:tgtEl>
                                          <p:spTgt spid="201"/>
                                        </p:tgtEl>
                                      </p:cBhvr>
                                    </p:animEffect>
                                  </p:childTnLst>
                                </p:cTn>
                              </p:par>
                              <p:par>
                                <p:cTn id="56" presetID="10" presetClass="entr" presetSubtype="0" fill="hold" nodeType="withEffect">
                                  <p:stCondLst>
                                    <p:cond delay="0"/>
                                  </p:stCondLst>
                                  <p:childTnLst>
                                    <p:set>
                                      <p:cBhvr>
                                        <p:cTn id="57" dur="1" fill="hold">
                                          <p:stCondLst>
                                            <p:cond delay="0"/>
                                          </p:stCondLst>
                                        </p:cTn>
                                        <p:tgtEl>
                                          <p:spTgt spid="202"/>
                                        </p:tgtEl>
                                        <p:attrNameLst>
                                          <p:attrName>style.visibility</p:attrName>
                                        </p:attrNameLst>
                                      </p:cBhvr>
                                      <p:to>
                                        <p:strVal val="visible"/>
                                      </p:to>
                                    </p:set>
                                    <p:animEffect transition="in" filter="fade">
                                      <p:cBhvr>
                                        <p:cTn id="58" dur="500"/>
                                        <p:tgtEl>
                                          <p:spTgt spid="20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3"/>
                                        </p:tgtEl>
                                        <p:attrNameLst>
                                          <p:attrName>style.visibility</p:attrName>
                                        </p:attrNameLst>
                                      </p:cBhvr>
                                      <p:to>
                                        <p:strVal val="visible"/>
                                      </p:to>
                                    </p:set>
                                    <p:animEffect transition="in" filter="fade">
                                      <p:cBhvr>
                                        <p:cTn id="61" dur="500"/>
                                        <p:tgtEl>
                                          <p:spTgt spid="20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4"/>
                                        </p:tgtEl>
                                        <p:attrNameLst>
                                          <p:attrName>style.visibility</p:attrName>
                                        </p:attrNameLst>
                                      </p:cBhvr>
                                      <p:to>
                                        <p:strVal val="visible"/>
                                      </p:to>
                                    </p:set>
                                    <p:animEffect transition="in" filter="fade">
                                      <p:cBhvr>
                                        <p:cTn id="64" dur="500"/>
                                        <p:tgtEl>
                                          <p:spTgt spid="204"/>
                                        </p:tgtEl>
                                      </p:cBhvr>
                                    </p:animEffect>
                                  </p:childTnLst>
                                </p:cTn>
                              </p:par>
                              <p:par>
                                <p:cTn id="65" presetID="10" presetClass="entr" presetSubtype="0" fill="hold" nodeType="withEffect">
                                  <p:stCondLst>
                                    <p:cond delay="0"/>
                                  </p:stCondLst>
                                  <p:childTnLst>
                                    <p:set>
                                      <p:cBhvr>
                                        <p:cTn id="66" dur="1" fill="hold">
                                          <p:stCondLst>
                                            <p:cond delay="0"/>
                                          </p:stCondLst>
                                        </p:cTn>
                                        <p:tgtEl>
                                          <p:spTgt spid="205"/>
                                        </p:tgtEl>
                                        <p:attrNameLst>
                                          <p:attrName>style.visibility</p:attrName>
                                        </p:attrNameLst>
                                      </p:cBhvr>
                                      <p:to>
                                        <p:strVal val="visible"/>
                                      </p:to>
                                    </p:set>
                                    <p:animEffect transition="in" filter="fade">
                                      <p:cBhvr>
                                        <p:cTn id="67" dur="500"/>
                                        <p:tgtEl>
                                          <p:spTgt spid="20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6"/>
                                        </p:tgtEl>
                                        <p:attrNameLst>
                                          <p:attrName>style.visibility</p:attrName>
                                        </p:attrNameLst>
                                      </p:cBhvr>
                                      <p:to>
                                        <p:strVal val="visible"/>
                                      </p:to>
                                    </p:set>
                                    <p:animEffect transition="in" filter="fade">
                                      <p:cBhvr>
                                        <p:cTn id="70" dur="500"/>
                                        <p:tgtEl>
                                          <p:spTgt spid="20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07"/>
                                        </p:tgtEl>
                                        <p:attrNameLst>
                                          <p:attrName>style.visibility</p:attrName>
                                        </p:attrNameLst>
                                      </p:cBhvr>
                                      <p:to>
                                        <p:strVal val="visible"/>
                                      </p:to>
                                    </p:set>
                                    <p:animEffect transition="in" filter="fade">
                                      <p:cBhvr>
                                        <p:cTn id="73" dur="500"/>
                                        <p:tgtEl>
                                          <p:spTgt spid="207"/>
                                        </p:tgtEl>
                                      </p:cBhvr>
                                    </p:animEffect>
                                  </p:childTnLst>
                                </p:cTn>
                              </p:par>
                              <p:par>
                                <p:cTn id="74" presetID="10" presetClass="entr" presetSubtype="0" fill="hold" nodeType="withEffect">
                                  <p:stCondLst>
                                    <p:cond delay="0"/>
                                  </p:stCondLst>
                                  <p:childTnLst>
                                    <p:set>
                                      <p:cBhvr>
                                        <p:cTn id="75" dur="1" fill="hold">
                                          <p:stCondLst>
                                            <p:cond delay="0"/>
                                          </p:stCondLst>
                                        </p:cTn>
                                        <p:tgtEl>
                                          <p:spTgt spid="208"/>
                                        </p:tgtEl>
                                        <p:attrNameLst>
                                          <p:attrName>style.visibility</p:attrName>
                                        </p:attrNameLst>
                                      </p:cBhvr>
                                      <p:to>
                                        <p:strVal val="visible"/>
                                      </p:to>
                                    </p:set>
                                    <p:animEffect transition="in" filter="fade">
                                      <p:cBhvr>
                                        <p:cTn id="76" dur="500"/>
                                        <p:tgtEl>
                                          <p:spTgt spid="208"/>
                                        </p:tgtEl>
                                      </p:cBhvr>
                                    </p:animEffect>
                                  </p:childTnLst>
                                </p:cTn>
                              </p:par>
                              <p:par>
                                <p:cTn id="77" presetID="10" presetClass="entr" presetSubtype="0" fill="hold" nodeType="withEffect">
                                  <p:stCondLst>
                                    <p:cond delay="0"/>
                                  </p:stCondLst>
                                  <p:childTnLst>
                                    <p:set>
                                      <p:cBhvr>
                                        <p:cTn id="78" dur="1" fill="hold">
                                          <p:stCondLst>
                                            <p:cond delay="0"/>
                                          </p:stCondLst>
                                        </p:cTn>
                                        <p:tgtEl>
                                          <p:spTgt spid="209"/>
                                        </p:tgtEl>
                                        <p:attrNameLst>
                                          <p:attrName>style.visibility</p:attrName>
                                        </p:attrNameLst>
                                      </p:cBhvr>
                                      <p:to>
                                        <p:strVal val="visible"/>
                                      </p:to>
                                    </p:set>
                                    <p:animEffect transition="in" filter="fade">
                                      <p:cBhvr>
                                        <p:cTn id="79" dur="500"/>
                                        <p:tgtEl>
                                          <p:spTgt spid="209"/>
                                        </p:tgtEl>
                                      </p:cBhvr>
                                    </p:animEffect>
                                  </p:childTnLst>
                                </p:cTn>
                              </p:par>
                              <p:par>
                                <p:cTn id="80" presetID="10" presetClass="entr" presetSubtype="0" fill="hold" nodeType="withEffect">
                                  <p:stCondLst>
                                    <p:cond delay="0"/>
                                  </p:stCondLst>
                                  <p:childTnLst>
                                    <p:set>
                                      <p:cBhvr>
                                        <p:cTn id="81" dur="1" fill="hold">
                                          <p:stCondLst>
                                            <p:cond delay="0"/>
                                          </p:stCondLst>
                                        </p:cTn>
                                        <p:tgtEl>
                                          <p:spTgt spid="210"/>
                                        </p:tgtEl>
                                        <p:attrNameLst>
                                          <p:attrName>style.visibility</p:attrName>
                                        </p:attrNameLst>
                                      </p:cBhvr>
                                      <p:to>
                                        <p:strVal val="visible"/>
                                      </p:to>
                                    </p:set>
                                    <p:animEffect transition="in" filter="fade">
                                      <p:cBhvr>
                                        <p:cTn id="82" dur="500"/>
                                        <p:tgtEl>
                                          <p:spTgt spid="210"/>
                                        </p:tgtEl>
                                      </p:cBhvr>
                                    </p:animEffect>
                                  </p:childTnLst>
                                </p:cTn>
                              </p:par>
                              <p:par>
                                <p:cTn id="83" presetID="10" presetClass="entr" presetSubtype="0" fill="hold" nodeType="withEffect">
                                  <p:stCondLst>
                                    <p:cond delay="0"/>
                                  </p:stCondLst>
                                  <p:childTnLst>
                                    <p:set>
                                      <p:cBhvr>
                                        <p:cTn id="84" dur="1" fill="hold">
                                          <p:stCondLst>
                                            <p:cond delay="0"/>
                                          </p:stCondLst>
                                        </p:cTn>
                                        <p:tgtEl>
                                          <p:spTgt spid="211"/>
                                        </p:tgtEl>
                                        <p:attrNameLst>
                                          <p:attrName>style.visibility</p:attrName>
                                        </p:attrNameLst>
                                      </p:cBhvr>
                                      <p:to>
                                        <p:strVal val="visible"/>
                                      </p:to>
                                    </p:set>
                                    <p:animEffect transition="in" filter="fade">
                                      <p:cBhvr>
                                        <p:cTn id="85" dur="500"/>
                                        <p:tgtEl>
                                          <p:spTgt spid="211"/>
                                        </p:tgtEl>
                                      </p:cBhvr>
                                    </p:animEffect>
                                  </p:childTnLst>
                                </p:cTn>
                              </p:par>
                              <p:par>
                                <p:cTn id="86" presetID="10" presetClass="entr" presetSubtype="0" fill="hold" nodeType="withEffect">
                                  <p:stCondLst>
                                    <p:cond delay="0"/>
                                  </p:stCondLst>
                                  <p:childTnLst>
                                    <p:set>
                                      <p:cBhvr>
                                        <p:cTn id="87" dur="1" fill="hold">
                                          <p:stCondLst>
                                            <p:cond delay="0"/>
                                          </p:stCondLst>
                                        </p:cTn>
                                        <p:tgtEl>
                                          <p:spTgt spid="212"/>
                                        </p:tgtEl>
                                        <p:attrNameLst>
                                          <p:attrName>style.visibility</p:attrName>
                                        </p:attrNameLst>
                                      </p:cBhvr>
                                      <p:to>
                                        <p:strVal val="visible"/>
                                      </p:to>
                                    </p:set>
                                    <p:animEffect transition="in" filter="fade">
                                      <p:cBhvr>
                                        <p:cTn id="88" dur="500"/>
                                        <p:tgtEl>
                                          <p:spTgt spid="212"/>
                                        </p:tgtEl>
                                      </p:cBhvr>
                                    </p:animEffect>
                                  </p:childTnLst>
                                </p:cTn>
                              </p:par>
                              <p:par>
                                <p:cTn id="89" presetID="10" presetClass="entr" presetSubtype="0" fill="hold" nodeType="withEffect">
                                  <p:stCondLst>
                                    <p:cond delay="0"/>
                                  </p:stCondLst>
                                  <p:childTnLst>
                                    <p:set>
                                      <p:cBhvr>
                                        <p:cTn id="90" dur="1" fill="hold">
                                          <p:stCondLst>
                                            <p:cond delay="0"/>
                                          </p:stCondLst>
                                        </p:cTn>
                                        <p:tgtEl>
                                          <p:spTgt spid="213"/>
                                        </p:tgtEl>
                                        <p:attrNameLst>
                                          <p:attrName>style.visibility</p:attrName>
                                        </p:attrNameLst>
                                      </p:cBhvr>
                                      <p:to>
                                        <p:strVal val="visible"/>
                                      </p:to>
                                    </p:set>
                                    <p:animEffect transition="in" filter="fade">
                                      <p:cBhvr>
                                        <p:cTn id="91" dur="500"/>
                                        <p:tgtEl>
                                          <p:spTgt spid="21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15"/>
                                        </p:tgtEl>
                                        <p:attrNameLst>
                                          <p:attrName>style.visibility</p:attrName>
                                        </p:attrNameLst>
                                      </p:cBhvr>
                                      <p:to>
                                        <p:strVal val="visible"/>
                                      </p:to>
                                    </p:set>
                                    <p:animEffect transition="in" filter="fade">
                                      <p:cBhvr>
                                        <p:cTn id="94" dur="500"/>
                                        <p:tgtEl>
                                          <p:spTgt spid="21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fade">
                                      <p:cBhvr>
                                        <p:cTn id="97" dur="500"/>
                                        <p:tgtEl>
                                          <p:spTgt spid="43"/>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500"/>
                                        <p:tgtEl>
                                          <p:spTgt spid="4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fade">
                                      <p:cBhvr>
                                        <p:cTn id="103" dur="500"/>
                                        <p:tgtEl>
                                          <p:spTgt spid="45"/>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fade">
                                      <p:cBhvr>
                                        <p:cTn id="106" dur="500"/>
                                        <p:tgtEl>
                                          <p:spTgt spid="4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fade">
                                      <p:cBhvr>
                                        <p:cTn id="109" dur="500"/>
                                        <p:tgtEl>
                                          <p:spTgt spid="4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500"/>
                                        <p:tgtEl>
                                          <p:spTgt spid="48"/>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fade">
                                      <p:cBhvr>
                                        <p:cTn id="1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62" grpId="0"/>
      <p:bldP spid="143" grpId="0"/>
      <p:bldP spid="159" grpId="0" animBg="1"/>
      <p:bldP spid="164" grpId="0" animBg="1"/>
      <p:bldP spid="180" grpId="0" animBg="1"/>
      <p:bldP spid="192" grpId="0" animBg="1"/>
      <p:bldP spid="193" grpId="0" animBg="1"/>
      <p:bldP spid="198" grpId="0"/>
      <p:bldP spid="199" grpId="0"/>
      <p:bldP spid="200" grpId="0"/>
      <p:bldP spid="201" grpId="0"/>
      <p:bldP spid="203" grpId="0" animBg="1"/>
      <p:bldP spid="204" grpId="0" animBg="1"/>
      <p:bldP spid="206" grpId="0" animBg="1"/>
      <p:bldP spid="207" grpId="0" animBg="1"/>
      <p:bldP spid="215" grpId="0" animBg="1"/>
      <p:bldP spid="39" grpId="0" animBg="1"/>
      <p:bldP spid="43" grpId="0"/>
      <p:bldP spid="44" grpId="0"/>
      <p:bldP spid="45" grpId="0"/>
      <p:bldP spid="46" grpId="0"/>
      <p:bldP spid="47" grpId="0"/>
      <p:bldP spid="4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sp>
        <p:nvSpPr>
          <p:cNvPr id="9" name="Trapecio 8"/>
          <p:cNvSpPr/>
          <p:nvPr/>
        </p:nvSpPr>
        <p:spPr>
          <a:xfrm rot="10800000">
            <a:off x="6250839" y="1750374"/>
            <a:ext cx="2035628" cy="2707385"/>
          </a:xfrm>
          <a:prstGeom prst="trapezoid">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0" name="Trapecio 9"/>
          <p:cNvSpPr/>
          <p:nvPr/>
        </p:nvSpPr>
        <p:spPr>
          <a:xfrm>
            <a:off x="4476468" y="1750374"/>
            <a:ext cx="2035628" cy="2707385"/>
          </a:xfrm>
          <a:prstGeom prst="trapezoid">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1" name="Trapecio 10"/>
          <p:cNvSpPr/>
          <p:nvPr/>
        </p:nvSpPr>
        <p:spPr>
          <a:xfrm rot="10800000">
            <a:off x="2702098" y="1750374"/>
            <a:ext cx="2035628" cy="2707385"/>
          </a:xfrm>
          <a:prstGeom prst="trapezoid">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2" name="Trapecio 11"/>
          <p:cNvSpPr/>
          <p:nvPr/>
        </p:nvSpPr>
        <p:spPr>
          <a:xfrm>
            <a:off x="927727" y="1750374"/>
            <a:ext cx="2035628" cy="2707385"/>
          </a:xfrm>
          <a:prstGeom prst="trapezoid">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4" name="CuadroTexto 13"/>
          <p:cNvSpPr txBox="1"/>
          <p:nvPr/>
        </p:nvSpPr>
        <p:spPr>
          <a:xfrm>
            <a:off x="1607587" y="1881002"/>
            <a:ext cx="750526" cy="646331"/>
          </a:xfrm>
          <a:prstGeom prst="rect">
            <a:avLst/>
          </a:prstGeom>
          <a:noFill/>
        </p:spPr>
        <p:txBody>
          <a:bodyPr wrap="none" rtlCol="0">
            <a:spAutoFit/>
          </a:bodyPr>
          <a:lstStyle/>
          <a:p>
            <a:pPr>
              <a:defRPr/>
            </a:pPr>
            <a:r>
              <a:rPr lang="es-MX" dirty="0">
                <a:solidFill>
                  <a:prstClr val="black"/>
                </a:solidFill>
                <a:latin typeface="FontAwesome" pitchFamily="50" charset="0"/>
              </a:rPr>
              <a:t> </a:t>
            </a:r>
            <a:r>
              <a:rPr lang="es-MX" sz="3600" dirty="0">
                <a:solidFill>
                  <a:prstClr val="white"/>
                </a:solidFill>
                <a:latin typeface="FontAwesome" pitchFamily="50" charset="0"/>
              </a:rPr>
              <a:t></a:t>
            </a:r>
            <a:endParaRPr lang="es-MX" sz="3600" dirty="0">
              <a:solidFill>
                <a:prstClr val="white"/>
              </a:solidFill>
              <a:latin typeface="Calibri"/>
            </a:endParaRPr>
          </a:p>
        </p:txBody>
      </p:sp>
      <p:sp>
        <p:nvSpPr>
          <p:cNvPr id="15" name="CuadroTexto 14"/>
          <p:cNvSpPr txBox="1"/>
          <p:nvPr/>
        </p:nvSpPr>
        <p:spPr>
          <a:xfrm>
            <a:off x="5172559" y="1881002"/>
            <a:ext cx="750526" cy="646331"/>
          </a:xfrm>
          <a:prstGeom prst="rect">
            <a:avLst/>
          </a:prstGeom>
          <a:noFill/>
        </p:spPr>
        <p:txBody>
          <a:bodyPr wrap="none" rtlCol="0">
            <a:spAutoFit/>
          </a:bodyPr>
          <a:lstStyle/>
          <a:p>
            <a:pPr>
              <a:defRPr/>
            </a:pPr>
            <a:r>
              <a:rPr lang="es-MX" dirty="0">
                <a:solidFill>
                  <a:prstClr val="black"/>
                </a:solidFill>
                <a:latin typeface="FontAwesome" pitchFamily="50" charset="0"/>
              </a:rPr>
              <a:t> </a:t>
            </a:r>
            <a:r>
              <a:rPr lang="es-MX" sz="3600" dirty="0">
                <a:solidFill>
                  <a:prstClr val="white"/>
                </a:solidFill>
                <a:latin typeface="FontAwesome" pitchFamily="50" charset="0"/>
              </a:rPr>
              <a:t></a:t>
            </a:r>
            <a:endParaRPr lang="es-MX" sz="3600" dirty="0">
              <a:solidFill>
                <a:prstClr val="white"/>
              </a:solidFill>
              <a:latin typeface="Calibri"/>
            </a:endParaRPr>
          </a:p>
        </p:txBody>
      </p:sp>
      <p:sp>
        <p:nvSpPr>
          <p:cNvPr id="16" name="CuadroTexto 15"/>
          <p:cNvSpPr txBox="1"/>
          <p:nvPr/>
        </p:nvSpPr>
        <p:spPr>
          <a:xfrm>
            <a:off x="3385133" y="3740602"/>
            <a:ext cx="750526" cy="646331"/>
          </a:xfrm>
          <a:prstGeom prst="rect">
            <a:avLst/>
          </a:prstGeom>
          <a:noFill/>
        </p:spPr>
        <p:txBody>
          <a:bodyPr wrap="none" rtlCol="0">
            <a:spAutoFit/>
          </a:bodyPr>
          <a:lstStyle/>
          <a:p>
            <a:pPr>
              <a:defRPr/>
            </a:pPr>
            <a:r>
              <a:rPr lang="es-MX" dirty="0">
                <a:solidFill>
                  <a:prstClr val="black"/>
                </a:solidFill>
                <a:latin typeface="FontAwesome" pitchFamily="50" charset="0"/>
              </a:rPr>
              <a:t> </a:t>
            </a:r>
            <a:r>
              <a:rPr lang="es-MX" sz="3600" dirty="0">
                <a:solidFill>
                  <a:prstClr val="white"/>
                </a:solidFill>
                <a:latin typeface="FontAwesome" pitchFamily="50" charset="0"/>
              </a:rPr>
              <a:t></a:t>
            </a:r>
            <a:endParaRPr lang="es-MX" sz="3600" dirty="0">
              <a:solidFill>
                <a:prstClr val="white"/>
              </a:solidFill>
              <a:latin typeface="Calibri"/>
            </a:endParaRPr>
          </a:p>
        </p:txBody>
      </p:sp>
      <p:sp>
        <p:nvSpPr>
          <p:cNvPr id="17" name="CuadroTexto 16"/>
          <p:cNvSpPr txBox="1"/>
          <p:nvPr/>
        </p:nvSpPr>
        <p:spPr>
          <a:xfrm>
            <a:off x="6946929" y="3740602"/>
            <a:ext cx="750526" cy="646331"/>
          </a:xfrm>
          <a:prstGeom prst="rect">
            <a:avLst/>
          </a:prstGeom>
          <a:noFill/>
        </p:spPr>
        <p:txBody>
          <a:bodyPr wrap="none" rtlCol="0">
            <a:spAutoFit/>
          </a:bodyPr>
          <a:lstStyle/>
          <a:p>
            <a:pPr>
              <a:defRPr/>
            </a:pPr>
            <a:r>
              <a:rPr lang="es-MX" dirty="0">
                <a:solidFill>
                  <a:prstClr val="black"/>
                </a:solidFill>
                <a:latin typeface="FontAwesome" pitchFamily="50" charset="0"/>
              </a:rPr>
              <a:t> </a:t>
            </a:r>
            <a:r>
              <a:rPr lang="es-MX" sz="3600" dirty="0">
                <a:solidFill>
                  <a:prstClr val="white"/>
                </a:solidFill>
                <a:latin typeface="FontAwesome" pitchFamily="50" charset="0"/>
              </a:rPr>
              <a:t></a:t>
            </a:r>
            <a:endParaRPr lang="es-MX" sz="3600" dirty="0">
              <a:solidFill>
                <a:prstClr val="white"/>
              </a:solidFill>
              <a:latin typeface="Calibri"/>
            </a:endParaRPr>
          </a:p>
        </p:txBody>
      </p:sp>
      <p:sp>
        <p:nvSpPr>
          <p:cNvPr id="18" name="矩形 17"/>
          <p:cNvSpPr/>
          <p:nvPr/>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19" name="矩形 18"/>
          <p:cNvSpPr/>
          <p:nvPr/>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26" name="文本框 25"/>
          <p:cNvSpPr txBox="1"/>
          <p:nvPr/>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项目原理分析</a:t>
            </a:r>
            <a:endParaRPr lang="zh-CN" altLang="en-US" sz="1500" dirty="0">
              <a:solidFill>
                <a:prstClr val="black">
                  <a:lumMod val="65000"/>
                  <a:lumOff val="35000"/>
                </a:prstClr>
              </a:solidFill>
              <a:latin typeface="微软雅黑" charset="0"/>
              <a:ea typeface="微软雅黑" charset="0"/>
              <a:sym typeface="+mn-ea"/>
            </a:endParaRPr>
          </a:p>
        </p:txBody>
      </p:sp>
      <p:sp>
        <p:nvSpPr>
          <p:cNvPr id="27" name="文本框 26"/>
          <p:cNvSpPr txBox="1"/>
          <p:nvPr/>
        </p:nvSpPr>
        <p:spPr>
          <a:xfrm>
            <a:off x="1413193" y="2402481"/>
            <a:ext cx="1109198" cy="1996700"/>
          </a:xfrm>
          <a:prstGeom prst="rect">
            <a:avLst/>
          </a:prstGeom>
          <a:noFill/>
        </p:spPr>
        <p:txBody>
          <a:bodyPr vert="horz" wrap="square" rtlCol="0">
            <a:spAutoFit/>
          </a:bodyPr>
          <a:lstStyle/>
          <a:p>
            <a:pPr algn="just">
              <a:lnSpc>
                <a:spcPct val="150000"/>
              </a:lnSpc>
            </a:pPr>
            <a:r>
              <a:rPr lang="zh-CN" altLang="en-US" sz="75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修改文字内容，也可以直接复制你的内容到此。请替换文字内容，点击添加相关标题文字，修改文字内容。请替换文字内容，点击添加相关标题文字，修改文字内容。</a:t>
            </a:r>
            <a:endParaRPr lang="zh-CN" altLang="en-US" sz="75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8" name="文本框 27"/>
          <p:cNvSpPr txBox="1"/>
          <p:nvPr/>
        </p:nvSpPr>
        <p:spPr>
          <a:xfrm>
            <a:off x="3202251" y="2020801"/>
            <a:ext cx="1109198" cy="1996700"/>
          </a:xfrm>
          <a:prstGeom prst="rect">
            <a:avLst/>
          </a:prstGeom>
          <a:noFill/>
        </p:spPr>
        <p:txBody>
          <a:bodyPr vert="horz" wrap="square" rtlCol="0">
            <a:spAutoFit/>
          </a:bodyPr>
          <a:lstStyle/>
          <a:p>
            <a:pPr algn="just">
              <a:lnSpc>
                <a:spcPct val="150000"/>
              </a:lnSpc>
            </a:pPr>
            <a:r>
              <a:rPr lang="zh-CN" altLang="en-US" sz="75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修改文字内容，也可以直接复制你的内容到此。请替换文字内容，点击添加相关标题文字，修改文字内容。请替换文字内容，点击添加相关标题文字，修改文字内容。</a:t>
            </a:r>
            <a:endParaRPr lang="zh-CN" altLang="en-US" sz="75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9" name="文本框 28"/>
          <p:cNvSpPr txBox="1"/>
          <p:nvPr/>
        </p:nvSpPr>
        <p:spPr>
          <a:xfrm>
            <a:off x="4939683" y="2402481"/>
            <a:ext cx="1109198" cy="1996700"/>
          </a:xfrm>
          <a:prstGeom prst="rect">
            <a:avLst/>
          </a:prstGeom>
          <a:noFill/>
        </p:spPr>
        <p:txBody>
          <a:bodyPr vert="horz" wrap="square" rtlCol="0">
            <a:spAutoFit/>
          </a:bodyPr>
          <a:lstStyle/>
          <a:p>
            <a:pPr algn="just">
              <a:lnSpc>
                <a:spcPct val="150000"/>
              </a:lnSpc>
            </a:pPr>
            <a:r>
              <a:rPr lang="zh-CN" altLang="en-US" sz="75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修改文字内容，也可以直接复制你的内容到此。请替换文字内容，点击添加相关标题文字，修改文字内容。请替换文字内容，点击添加相关标题文字，修改文字内容。</a:t>
            </a:r>
            <a:endParaRPr lang="zh-CN" altLang="en-US" sz="75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0" name="文本框 29"/>
          <p:cNvSpPr txBox="1"/>
          <p:nvPr/>
        </p:nvSpPr>
        <p:spPr>
          <a:xfrm>
            <a:off x="6774519" y="2020800"/>
            <a:ext cx="1109198" cy="1996700"/>
          </a:xfrm>
          <a:prstGeom prst="rect">
            <a:avLst/>
          </a:prstGeom>
          <a:noFill/>
        </p:spPr>
        <p:txBody>
          <a:bodyPr vert="horz" wrap="square" rtlCol="0">
            <a:spAutoFit/>
          </a:bodyPr>
          <a:lstStyle/>
          <a:p>
            <a:pPr algn="just">
              <a:lnSpc>
                <a:spcPct val="150000"/>
              </a:lnSpc>
            </a:pPr>
            <a:r>
              <a:rPr lang="zh-CN" altLang="en-US" sz="75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修改文字内容，也可以直接复制你的内容到此。请替换文字内容，点击添加相关标题文字，修改文字内容。请替换文字内容，点击添加相关标题文字，修改文字内容。</a:t>
            </a:r>
            <a:endParaRPr lang="zh-CN" altLang="en-US" sz="75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1" name="文本框 30"/>
          <p:cNvSpPr txBox="1"/>
          <p:nvPr/>
        </p:nvSpPr>
        <p:spPr>
          <a:xfrm>
            <a:off x="3719911" y="814652"/>
            <a:ext cx="2236779" cy="369332"/>
          </a:xfrm>
          <a:prstGeom prst="rect">
            <a:avLst/>
          </a:prstGeom>
          <a:noFill/>
        </p:spPr>
        <p:txBody>
          <a:bodyPr vert="horz" wrap="square" rtlCol="0">
            <a:spAutoFit/>
          </a:bodyPr>
          <a:lstStyle/>
          <a:p>
            <a:pPr algn="ctr"/>
            <a:r>
              <a:rPr lang="zh-CN" altLang="en-US" sz="1800" dirty="0">
                <a:solidFill>
                  <a:srgbClr val="236278"/>
                </a:solidFill>
                <a:latin typeface="黑体" panose="02010609060101010101" pitchFamily="49" charset="-122"/>
                <a:ea typeface="黑体" panose="02010609060101010101" pitchFamily="49" charset="-122"/>
              </a:rPr>
              <a:t>输入文字标题</a:t>
            </a:r>
            <a:endParaRPr lang="zh-CN" altLang="en-US" sz="1800" dirty="0">
              <a:solidFill>
                <a:srgbClr val="236278"/>
              </a:solidFill>
              <a:latin typeface="黑体" panose="02010609060101010101" pitchFamily="49" charset="-122"/>
              <a:ea typeface="黑体" panose="02010609060101010101" pitchFamily="49" charset="-122"/>
            </a:endParaRPr>
          </a:p>
        </p:txBody>
      </p:sp>
      <p:sp>
        <p:nvSpPr>
          <p:cNvPr id="32" name="Rectángulo 9"/>
          <p:cNvSpPr/>
          <p:nvPr/>
        </p:nvSpPr>
        <p:spPr>
          <a:xfrm>
            <a:off x="3519704" y="1204185"/>
            <a:ext cx="2666114" cy="230832"/>
          </a:xfrm>
          <a:prstGeom prst="rect">
            <a:avLst/>
          </a:prstGeom>
        </p:spPr>
        <p:txBody>
          <a:bodyPr wrap="none">
            <a:spAutoFit/>
          </a:bodyPr>
          <a:lstStyle/>
          <a:p>
            <a:pPr lvl="0">
              <a:defRPr/>
            </a:pPr>
            <a:r>
              <a:rPr lang="zh-CN" altLang="en-US" sz="900" dirty="0">
                <a:solidFill>
                  <a:srgbClr val="236278"/>
                </a:solidFill>
                <a:latin typeface="黑体" panose="02010609060101010101" pitchFamily="49" charset="-122"/>
                <a:ea typeface="黑体" panose="02010609060101010101" pitchFamily="49" charset="-122"/>
                <a:cs typeface="Arial" panose="020B0604020202020204" pitchFamily="34" charset="0"/>
                <a:sym typeface="Arial" panose="020B0604020202020204" pitchFamily="34" charset="0"/>
              </a:rPr>
              <a:t>修改文字内容，也可以直接复制你的内容到此。</a:t>
            </a:r>
            <a:r>
              <a:rPr lang="es-MX" sz="900" dirty="0">
                <a:solidFill>
                  <a:srgbClr val="236278"/>
                </a:solidFill>
                <a:latin typeface="黑体" panose="02010609060101010101" pitchFamily="49" charset="-122"/>
                <a:ea typeface="黑体" panose="02010609060101010101" pitchFamily="49" charset="-122"/>
                <a:cs typeface="Segoe UI" panose="020B0502040204020203" pitchFamily="34" charset="0"/>
              </a:rPr>
              <a:t> </a:t>
            </a:r>
            <a:endParaRPr lang="es-MX" sz="900" dirty="0">
              <a:solidFill>
                <a:srgbClr val="236278"/>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p:bldP spid="15" grpId="0"/>
      <p:bldP spid="16" grpId="0"/>
      <p:bldP spid="17" grpId="0"/>
      <p:bldP spid="27" grpId="0"/>
      <p:bldP spid="28" grpId="0"/>
      <p:bldP spid="29" grpId="0"/>
      <p:bldP spid="30" grpId="0"/>
      <p:bldP spid="31" grpId="0"/>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sp>
        <p:nvSpPr>
          <p:cNvPr id="18" name="Rectángulo 17"/>
          <p:cNvSpPr/>
          <p:nvPr/>
        </p:nvSpPr>
        <p:spPr>
          <a:xfrm>
            <a:off x="7316100" y="0"/>
            <a:ext cx="1827900" cy="1714500"/>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21" name="Rectángulo 20"/>
          <p:cNvSpPr/>
          <p:nvPr/>
        </p:nvSpPr>
        <p:spPr>
          <a:xfrm>
            <a:off x="7316100" y="3429000"/>
            <a:ext cx="1827900" cy="1714500"/>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srgbClr val="27AE61"/>
              </a:solidFill>
              <a:latin typeface="Calibri"/>
            </a:endParaRPr>
          </a:p>
        </p:txBody>
      </p:sp>
      <p:sp>
        <p:nvSpPr>
          <p:cNvPr id="19" name="Rectángulo 18"/>
          <p:cNvSpPr/>
          <p:nvPr/>
        </p:nvSpPr>
        <p:spPr>
          <a:xfrm>
            <a:off x="0" y="3429000"/>
            <a:ext cx="1833722" cy="1714500"/>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srgbClr val="27AE61"/>
              </a:solidFill>
              <a:latin typeface="Calibri"/>
            </a:endParaRPr>
          </a:p>
        </p:txBody>
      </p:sp>
      <p:sp>
        <p:nvSpPr>
          <p:cNvPr id="20" name="Rectángulo 19"/>
          <p:cNvSpPr/>
          <p:nvPr/>
        </p:nvSpPr>
        <p:spPr>
          <a:xfrm>
            <a:off x="3655800" y="3429000"/>
            <a:ext cx="1827900" cy="1714500"/>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srgbClr val="27AE61"/>
              </a:solidFill>
              <a:latin typeface="Calibri"/>
            </a:endParaRPr>
          </a:p>
        </p:txBody>
      </p:sp>
      <p:sp>
        <p:nvSpPr>
          <p:cNvPr id="3" name="Flecha derecha 2"/>
          <p:cNvSpPr/>
          <p:nvPr/>
        </p:nvSpPr>
        <p:spPr>
          <a:xfrm rot="16200000">
            <a:off x="4372622" y="2817464"/>
            <a:ext cx="398756" cy="380901"/>
          </a:xfrm>
          <a:prstGeom prst="rightArrow">
            <a:avLst/>
          </a:prstGeom>
          <a:noFill/>
          <a:ln w="381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8" name="CuadroTexto 7"/>
          <p:cNvSpPr txBox="1"/>
          <p:nvPr/>
        </p:nvSpPr>
        <p:spPr>
          <a:xfrm>
            <a:off x="4213804" y="3836126"/>
            <a:ext cx="877163" cy="923330"/>
          </a:xfrm>
          <a:prstGeom prst="rect">
            <a:avLst/>
          </a:prstGeom>
          <a:noFill/>
        </p:spPr>
        <p:txBody>
          <a:bodyPr wrap="none" rtlCol="0">
            <a:spAutoFit/>
          </a:bodyPr>
          <a:lstStyle/>
          <a:p>
            <a:pPr>
              <a:defRPr/>
            </a:pPr>
            <a:r>
              <a:rPr lang="es-MX" sz="5400" dirty="0">
                <a:solidFill>
                  <a:prstClr val="white"/>
                </a:solidFill>
                <a:latin typeface="FontAwesome" pitchFamily="50" charset="0"/>
              </a:rPr>
              <a:t></a:t>
            </a:r>
            <a:endParaRPr lang="es-MX" sz="5400" dirty="0">
              <a:solidFill>
                <a:prstClr val="white"/>
              </a:solidFill>
              <a:latin typeface="Calibri"/>
            </a:endParaRPr>
          </a:p>
        </p:txBody>
      </p:sp>
      <p:sp>
        <p:nvSpPr>
          <p:cNvPr id="25" name="Rectángulo 24"/>
          <p:cNvSpPr/>
          <p:nvPr/>
        </p:nvSpPr>
        <p:spPr>
          <a:xfrm>
            <a:off x="0" y="1711779"/>
            <a:ext cx="1827900" cy="1717222"/>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26" name="Rectángulo 25"/>
          <p:cNvSpPr/>
          <p:nvPr/>
        </p:nvSpPr>
        <p:spPr>
          <a:xfrm>
            <a:off x="1834620" y="3426279"/>
            <a:ext cx="1827900" cy="1717222"/>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34" name="Rectángulo 33"/>
          <p:cNvSpPr/>
          <p:nvPr/>
        </p:nvSpPr>
        <p:spPr>
          <a:xfrm>
            <a:off x="5484918" y="3426279"/>
            <a:ext cx="1827900" cy="1717222"/>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37" name="Rectángulo 36"/>
          <p:cNvSpPr/>
          <p:nvPr/>
        </p:nvSpPr>
        <p:spPr>
          <a:xfrm>
            <a:off x="7321470" y="1709057"/>
            <a:ext cx="1827900" cy="1717222"/>
          </a:xfrm>
          <a:prstGeom prst="rect">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23" name="矩形 22"/>
          <p:cNvSpPr/>
          <p:nvPr/>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24" name="矩形 23"/>
          <p:cNvSpPr/>
          <p:nvPr/>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27" name="文本框 26"/>
          <p:cNvSpPr txBox="1"/>
          <p:nvPr/>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项目原理分析</a:t>
            </a:r>
            <a:endParaRPr lang="zh-CN" altLang="en-US" sz="1500" dirty="0">
              <a:solidFill>
                <a:prstClr val="black">
                  <a:lumMod val="65000"/>
                  <a:lumOff val="35000"/>
                </a:prstClr>
              </a:solidFill>
              <a:latin typeface="微软雅黑" charset="0"/>
              <a:ea typeface="微软雅黑" charset="0"/>
              <a:sym typeface="+mn-ea"/>
            </a:endParaRPr>
          </a:p>
        </p:txBody>
      </p:sp>
      <p:sp>
        <p:nvSpPr>
          <p:cNvPr id="28" name="文本框 27"/>
          <p:cNvSpPr txBox="1"/>
          <p:nvPr/>
        </p:nvSpPr>
        <p:spPr>
          <a:xfrm>
            <a:off x="3366491" y="904951"/>
            <a:ext cx="2236779" cy="369332"/>
          </a:xfrm>
          <a:prstGeom prst="rect">
            <a:avLst/>
          </a:prstGeom>
          <a:noFill/>
        </p:spPr>
        <p:txBody>
          <a:bodyPr vert="horz" wrap="square" rtlCol="0">
            <a:spAutoFit/>
          </a:bodyPr>
          <a:lstStyle/>
          <a:p>
            <a:pPr algn="ctr"/>
            <a:r>
              <a:rPr lang="zh-CN" altLang="en-US" sz="1800" dirty="0">
                <a:solidFill>
                  <a:srgbClr val="236278"/>
                </a:solidFill>
                <a:latin typeface="黑体" panose="02010609060101010101" pitchFamily="49" charset="-122"/>
                <a:ea typeface="黑体" panose="02010609060101010101" pitchFamily="49" charset="-122"/>
              </a:rPr>
              <a:t>输入文字标题</a:t>
            </a:r>
            <a:endParaRPr lang="zh-CN" altLang="en-US" sz="1800" dirty="0">
              <a:solidFill>
                <a:srgbClr val="236278"/>
              </a:solidFill>
              <a:latin typeface="黑体" panose="02010609060101010101" pitchFamily="49" charset="-122"/>
              <a:ea typeface="黑体" panose="02010609060101010101" pitchFamily="49" charset="-122"/>
            </a:endParaRPr>
          </a:p>
        </p:txBody>
      </p:sp>
      <p:sp>
        <p:nvSpPr>
          <p:cNvPr id="41" name="文本框 40"/>
          <p:cNvSpPr txBox="1"/>
          <p:nvPr/>
        </p:nvSpPr>
        <p:spPr>
          <a:xfrm>
            <a:off x="3068748" y="1511690"/>
            <a:ext cx="2832264" cy="1304203"/>
          </a:xfrm>
          <a:prstGeom prst="rect">
            <a:avLst/>
          </a:prstGeom>
          <a:noFill/>
        </p:spPr>
        <p:txBody>
          <a:bodyPr vert="horz" wrap="square" rtlCol="0">
            <a:spAutoFit/>
          </a:bodyPr>
          <a:lstStyle/>
          <a:p>
            <a:pPr algn="ctr">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修改文字内容，也可以直接复制你的内容到此。修改文字内容，也可以直接复制你的内容到此。修改文字内容，也可以直接复制你的内容到此。修改文字内容，也可以直接复制你的内容到此。修改文字内容，也可以直接复制你的内容到此。修改文字内容，也可以直接复制你的内容到此。修改文字内容，也可以直接复制你的内容到此。修改文字内容，也可以直接复制你的内容到此。</a:t>
            </a:r>
            <a:endParaRPr lang="en-US" altLang="zh-CN" sz="750" b="1" dirty="0">
              <a:solidFill>
                <a:srgbClr val="2D3E4D"/>
              </a:solidFill>
              <a:latin typeface="楷体" panose="02010609060101010101" pitchFamily="49" charset="-122"/>
              <a:ea typeface="楷体" panose="02010609060101010101" pitchFamily="49" charset="-122"/>
            </a:endParaRPr>
          </a:p>
        </p:txBody>
      </p:sp>
      <p:sp>
        <p:nvSpPr>
          <p:cNvPr id="42" name="文本框 41"/>
          <p:cNvSpPr txBox="1"/>
          <p:nvPr/>
        </p:nvSpPr>
        <p:spPr>
          <a:xfrm>
            <a:off x="95007" y="4008077"/>
            <a:ext cx="1637887" cy="957955"/>
          </a:xfrm>
          <a:prstGeom prst="rect">
            <a:avLst/>
          </a:prstGeom>
          <a:noFill/>
        </p:spPr>
        <p:txBody>
          <a:bodyPr vert="horz" wrap="square" rtlCol="0">
            <a:spAutoFit/>
          </a:bodyPr>
          <a:lstStyle/>
          <a:p>
            <a:pPr algn="just">
              <a:lnSpc>
                <a:spcPct val="150000"/>
              </a:lnSpc>
            </a:pPr>
            <a:r>
              <a:rPr lang="zh-CN" altLang="en-US" sz="75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请替换文字内容，点击添加相关标题文字，修改文字内容，修改文字内容，也可以直接复制你的内容到此。请替换文字内容，点击添加相关标题文字，修改文字内容。</a:t>
            </a:r>
            <a:endParaRPr lang="zh-CN" altLang="en-US" sz="75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3" name="文本框 42"/>
          <p:cNvSpPr txBox="1"/>
          <p:nvPr/>
        </p:nvSpPr>
        <p:spPr>
          <a:xfrm>
            <a:off x="7416477" y="3984879"/>
            <a:ext cx="1637887" cy="957955"/>
          </a:xfrm>
          <a:prstGeom prst="rect">
            <a:avLst/>
          </a:prstGeom>
          <a:noFill/>
        </p:spPr>
        <p:txBody>
          <a:bodyPr vert="horz" wrap="square" rtlCol="0">
            <a:spAutoFit/>
          </a:bodyPr>
          <a:lstStyle/>
          <a:p>
            <a:pPr algn="just">
              <a:lnSpc>
                <a:spcPct val="150000"/>
              </a:lnSpc>
            </a:pPr>
            <a:r>
              <a:rPr lang="zh-CN" altLang="en-US" sz="75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请替换文字内容，点击添加相关标题文字，修改文字内容，修改文字内容，也可以直接复制你的内容到此。请替换文字内容，点击添加相关标题文字，修改文字内容。</a:t>
            </a:r>
            <a:endParaRPr lang="zh-CN" altLang="en-US" sz="75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4" name="文本框 43"/>
          <p:cNvSpPr txBox="1"/>
          <p:nvPr/>
        </p:nvSpPr>
        <p:spPr>
          <a:xfrm>
            <a:off x="7416477" y="531971"/>
            <a:ext cx="1637887" cy="957955"/>
          </a:xfrm>
          <a:prstGeom prst="rect">
            <a:avLst/>
          </a:prstGeom>
          <a:noFill/>
        </p:spPr>
        <p:txBody>
          <a:bodyPr vert="horz" wrap="square" rtlCol="0">
            <a:spAutoFit/>
          </a:bodyPr>
          <a:lstStyle/>
          <a:p>
            <a:pPr algn="just">
              <a:lnSpc>
                <a:spcPct val="150000"/>
              </a:lnSpc>
            </a:pPr>
            <a:r>
              <a:rPr lang="zh-CN" altLang="en-US" sz="75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请替换文字内容，点击添加相关标题文字，修改文字内容，修改文字内容，也可以直接复制你的内容到此。请替换文字内容，点击添加相关标题文字，修改文字内容。</a:t>
            </a:r>
            <a:endParaRPr lang="zh-CN" altLang="en-US" sz="75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5" name="文本框 44"/>
          <p:cNvSpPr txBox="1"/>
          <p:nvPr/>
        </p:nvSpPr>
        <p:spPr>
          <a:xfrm>
            <a:off x="29380" y="3591219"/>
            <a:ext cx="1807027" cy="248209"/>
          </a:xfrm>
          <a:prstGeom prst="rect">
            <a:avLst/>
          </a:prstGeom>
          <a:noFill/>
        </p:spPr>
        <p:txBody>
          <a:bodyPr vert="horz" wrap="square" rtlCol="0">
            <a:spAutoFit/>
          </a:bodyPr>
          <a:lstStyle/>
          <a:p>
            <a:pPr algn="ctr"/>
            <a:r>
              <a:rPr lang="zh-CN" altLang="en-US" sz="1015" dirty="0">
                <a:solidFill>
                  <a:schemeClr val="bg1"/>
                </a:solidFill>
                <a:latin typeface="黑体" panose="02010609060101010101" pitchFamily="49" charset="-122"/>
                <a:ea typeface="黑体" panose="02010609060101010101" pitchFamily="49" charset="-122"/>
              </a:rPr>
              <a:t>输入文字标题</a:t>
            </a:r>
            <a:endParaRPr lang="zh-CN" altLang="en-US" sz="1015" dirty="0">
              <a:solidFill>
                <a:schemeClr val="bg1"/>
              </a:solidFill>
              <a:latin typeface="黑体" panose="02010609060101010101" pitchFamily="49" charset="-122"/>
              <a:ea typeface="黑体" panose="02010609060101010101" pitchFamily="49" charset="-122"/>
            </a:endParaRPr>
          </a:p>
        </p:txBody>
      </p:sp>
      <p:sp>
        <p:nvSpPr>
          <p:cNvPr id="46" name="文本框 45"/>
          <p:cNvSpPr txBox="1"/>
          <p:nvPr/>
        </p:nvSpPr>
        <p:spPr>
          <a:xfrm>
            <a:off x="7303094" y="3568440"/>
            <a:ext cx="1807027" cy="248209"/>
          </a:xfrm>
          <a:prstGeom prst="rect">
            <a:avLst/>
          </a:prstGeom>
          <a:noFill/>
        </p:spPr>
        <p:txBody>
          <a:bodyPr vert="horz" wrap="square" rtlCol="0">
            <a:spAutoFit/>
          </a:bodyPr>
          <a:lstStyle/>
          <a:p>
            <a:pPr algn="ctr"/>
            <a:r>
              <a:rPr lang="zh-CN" altLang="en-US" sz="1015" dirty="0">
                <a:solidFill>
                  <a:schemeClr val="bg1"/>
                </a:solidFill>
                <a:latin typeface="黑体" panose="02010609060101010101" pitchFamily="49" charset="-122"/>
                <a:ea typeface="黑体" panose="02010609060101010101" pitchFamily="49" charset="-122"/>
              </a:rPr>
              <a:t>输入文字标题</a:t>
            </a:r>
            <a:endParaRPr lang="zh-CN" altLang="en-US" sz="1015" dirty="0">
              <a:solidFill>
                <a:schemeClr val="bg1"/>
              </a:solidFill>
              <a:latin typeface="黑体" panose="02010609060101010101" pitchFamily="49" charset="-122"/>
              <a:ea typeface="黑体" panose="02010609060101010101" pitchFamily="49" charset="-122"/>
            </a:endParaRPr>
          </a:p>
        </p:txBody>
      </p:sp>
      <p:sp>
        <p:nvSpPr>
          <p:cNvPr id="47" name="文本框 46"/>
          <p:cNvSpPr txBox="1"/>
          <p:nvPr/>
        </p:nvSpPr>
        <p:spPr>
          <a:xfrm>
            <a:off x="7321470" y="115113"/>
            <a:ext cx="1807027" cy="248209"/>
          </a:xfrm>
          <a:prstGeom prst="rect">
            <a:avLst/>
          </a:prstGeom>
          <a:noFill/>
        </p:spPr>
        <p:txBody>
          <a:bodyPr vert="horz" wrap="square" rtlCol="0">
            <a:spAutoFit/>
          </a:bodyPr>
          <a:lstStyle/>
          <a:p>
            <a:pPr algn="ctr"/>
            <a:r>
              <a:rPr lang="zh-CN" altLang="en-US" sz="1015" dirty="0">
                <a:solidFill>
                  <a:schemeClr val="bg1"/>
                </a:solidFill>
                <a:latin typeface="黑体" panose="02010609060101010101" pitchFamily="49" charset="-122"/>
                <a:ea typeface="黑体" panose="02010609060101010101" pitchFamily="49" charset="-122"/>
              </a:rPr>
              <a:t>输入文字标题</a:t>
            </a:r>
            <a:endParaRPr lang="zh-CN" altLang="en-US" sz="1015" dirty="0">
              <a:solidFill>
                <a:schemeClr val="bg1"/>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19" grpId="0" animBg="1"/>
      <p:bldP spid="20" grpId="0" animBg="1"/>
      <p:bldP spid="3" grpId="0" animBg="1"/>
      <p:bldP spid="8" grpId="0"/>
      <p:bldP spid="25" grpId="0" animBg="1"/>
      <p:bldP spid="26" grpId="0" animBg="1"/>
      <p:bldP spid="34" grpId="0" animBg="1"/>
      <p:bldP spid="37" grpId="0" animBg="1"/>
      <p:bldP spid="28" grpId="0"/>
      <p:bldP spid="41" grpId="0"/>
      <p:bldP spid="42" grpId="0"/>
      <p:bldP spid="43" grpId="0"/>
      <p:bldP spid="45" grpId="0"/>
      <p:bldP spid="4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4" name="文本框 3"/>
          <p:cNvSpPr txBox="1"/>
          <p:nvPr/>
        </p:nvSpPr>
        <p:spPr>
          <a:xfrm>
            <a:off x="3573667" y="1462655"/>
            <a:ext cx="1772126" cy="1419619"/>
          </a:xfrm>
          <a:prstGeom prst="rect">
            <a:avLst/>
          </a:prstGeom>
          <a:noFill/>
        </p:spPr>
        <p:txBody>
          <a:bodyPr wrap="square" rtlCol="0">
            <a:spAutoFit/>
          </a:bodyPr>
          <a:lstStyle/>
          <a:p>
            <a:pPr algn="ctr">
              <a:defRPr/>
            </a:pPr>
            <a:r>
              <a:rPr lang="en-US" altLang="zh-CN" sz="8625" dirty="0" smtClean="0">
                <a:solidFill>
                  <a:srgbClr val="236278"/>
                </a:solidFill>
                <a:latin typeface="Iskoola Pota" charset="0"/>
                <a:ea typeface="方正舒体" pitchFamily="2" charset="-122"/>
                <a:sym typeface="+mn-ea"/>
              </a:rPr>
              <a:t>04</a:t>
            </a:r>
            <a:endParaRPr lang="en-US" altLang="zh-CN" sz="8625" dirty="0">
              <a:solidFill>
                <a:srgbClr val="236278"/>
              </a:solidFill>
              <a:latin typeface="Iskoola Pota" charset="0"/>
              <a:ea typeface="方正舒体" pitchFamily="2" charset="-122"/>
              <a:sym typeface="+mn-ea"/>
            </a:endParaRPr>
          </a:p>
        </p:txBody>
      </p:sp>
      <p:sp>
        <p:nvSpPr>
          <p:cNvPr id="5" name="文本框 4"/>
          <p:cNvSpPr txBox="1"/>
          <p:nvPr/>
        </p:nvSpPr>
        <p:spPr>
          <a:xfrm>
            <a:off x="1874883" y="2639469"/>
            <a:ext cx="5193030" cy="646331"/>
          </a:xfrm>
          <a:prstGeom prst="rect">
            <a:avLst/>
          </a:prstGeom>
          <a:noFill/>
        </p:spPr>
        <p:txBody>
          <a:bodyPr wrap="square" rtlCol="0">
            <a:spAutoFit/>
          </a:bodyPr>
          <a:lstStyle/>
          <a:p>
            <a:pPr algn="ctr">
              <a:defRPr/>
            </a:pPr>
            <a:r>
              <a:rPr lang="zh-CN" altLang="en-US" sz="3600" b="1" dirty="0" smtClean="0">
                <a:solidFill>
                  <a:srgbClr val="236278"/>
                </a:solidFill>
                <a:latin typeface="微软雅黑" charset="0"/>
                <a:ea typeface="微软雅黑" charset="0"/>
                <a:sym typeface="+mn-ea"/>
              </a:rPr>
              <a:t>项目方案设计</a:t>
            </a:r>
            <a:endParaRPr lang="zh-CN" altLang="en-US" sz="3600" b="1" dirty="0">
              <a:solidFill>
                <a:srgbClr val="236278"/>
              </a:solidFill>
              <a:latin typeface="微软雅黑" charset="0"/>
              <a:ea typeface="微软雅黑" charset="0"/>
              <a:sym typeface="+mn-ea"/>
            </a:endParaRPr>
          </a:p>
        </p:txBody>
      </p:sp>
      <p:sp>
        <p:nvSpPr>
          <p:cNvPr id="6" name="文本框 36"/>
          <p:cNvSpPr txBox="1"/>
          <p:nvPr/>
        </p:nvSpPr>
        <p:spPr>
          <a:xfrm>
            <a:off x="2609737" y="3257165"/>
            <a:ext cx="360426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900" dirty="0">
                <a:solidFill>
                  <a:srgbClr val="236278"/>
                </a:solidFill>
                <a:latin typeface="微软雅黑" charset="0"/>
                <a:ea typeface="微软雅黑" charset="0"/>
                <a:sym typeface="+mn-ea"/>
              </a:rPr>
              <a:t>单击此处输入您的文本，单击此处输入您的文，本单击此处输入您的文本，本单击此处输入您的文本</a:t>
            </a:r>
            <a:endParaRPr lang="zh-CN" altLang="en-US" sz="900" dirty="0">
              <a:solidFill>
                <a:srgbClr val="236278"/>
              </a:solidFill>
              <a:latin typeface="微软雅黑" charset="0"/>
              <a:ea typeface="微软雅黑"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sp>
        <p:nvSpPr>
          <p:cNvPr id="4" name="文本框 3"/>
          <p:cNvSpPr txBox="1"/>
          <p:nvPr/>
        </p:nvSpPr>
        <p:spPr>
          <a:xfrm>
            <a:off x="1153834" y="2685558"/>
            <a:ext cx="1407223" cy="248209"/>
          </a:xfrm>
          <a:prstGeom prst="rect">
            <a:avLst/>
          </a:prstGeom>
          <a:noFill/>
        </p:spPr>
        <p:txBody>
          <a:bodyPr vert="horz" wrap="square" rtlCol="0">
            <a:spAutoFit/>
          </a:bodyPr>
          <a:lstStyle/>
          <a:p>
            <a:pPr algn="ctr"/>
            <a:r>
              <a:rPr lang="en-US" altLang="zh-CN" sz="1015" spc="225" dirty="0">
                <a:solidFill>
                  <a:srgbClr val="236278"/>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015" spc="225" dirty="0">
              <a:solidFill>
                <a:srgbClr val="236278"/>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nvSpPr>
        <p:spPr>
          <a:xfrm>
            <a:off x="1153834" y="2062310"/>
            <a:ext cx="1525690" cy="646331"/>
          </a:xfrm>
          <a:prstGeom prst="rect">
            <a:avLst/>
          </a:prstGeom>
          <a:noFill/>
        </p:spPr>
        <p:txBody>
          <a:bodyPr vert="horz" wrap="square" rtlCol="0">
            <a:spAutoFit/>
          </a:bodyPr>
          <a:lstStyle/>
          <a:p>
            <a:r>
              <a:rPr lang="zh-CN" altLang="en-US" sz="3600" dirty="0">
                <a:solidFill>
                  <a:srgbClr val="236278"/>
                </a:solidFill>
                <a:latin typeface="微软雅黑" panose="020B0503020204020204" pitchFamily="34" charset="-122"/>
                <a:ea typeface="微软雅黑" panose="020B0503020204020204" pitchFamily="34" charset="-122"/>
                <a:cs typeface="Arial" panose="020B0604020202020204" pitchFamily="34" charset="0"/>
              </a:rPr>
              <a:t>目   录</a:t>
            </a:r>
            <a:endParaRPr lang="zh-CN" altLang="en-US" sz="3600" dirty="0">
              <a:solidFill>
                <a:srgbClr val="236278"/>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矩形: 圆角 25"/>
          <p:cNvSpPr/>
          <p:nvPr/>
        </p:nvSpPr>
        <p:spPr>
          <a:xfrm>
            <a:off x="4373543" y="770851"/>
            <a:ext cx="437400" cy="438581"/>
          </a:xfrm>
          <a:prstGeom prst="round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15"/>
          </a:p>
        </p:txBody>
      </p:sp>
      <p:sp>
        <p:nvSpPr>
          <p:cNvPr id="7" name="文本框 6"/>
          <p:cNvSpPr txBox="1"/>
          <p:nvPr/>
        </p:nvSpPr>
        <p:spPr>
          <a:xfrm>
            <a:off x="4344832" y="780375"/>
            <a:ext cx="546268" cy="461665"/>
          </a:xfrm>
          <a:prstGeom prst="rect">
            <a:avLst/>
          </a:prstGeom>
          <a:noFill/>
          <a:ln>
            <a:noFill/>
          </a:ln>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01</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8" name="矩形: 圆角 27"/>
          <p:cNvSpPr/>
          <p:nvPr/>
        </p:nvSpPr>
        <p:spPr>
          <a:xfrm>
            <a:off x="4964077" y="761326"/>
            <a:ext cx="2410328" cy="438581"/>
          </a:xfrm>
          <a:prstGeom prst="round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15"/>
          </a:p>
        </p:txBody>
      </p:sp>
      <p:sp>
        <p:nvSpPr>
          <p:cNvPr id="9" name="矩形 8"/>
          <p:cNvSpPr/>
          <p:nvPr/>
        </p:nvSpPr>
        <p:spPr>
          <a:xfrm>
            <a:off x="4964077" y="750902"/>
            <a:ext cx="2452285" cy="461665"/>
          </a:xfrm>
          <a:prstGeom prst="rect">
            <a:avLst/>
          </a:prstGeom>
        </p:spPr>
        <p:txBody>
          <a:bodyPr wrap="square">
            <a:spAutoFit/>
          </a:bodyPr>
          <a:lstStyle/>
          <a:p>
            <a:r>
              <a:rPr lang="zh-CN" altLang="en-US" sz="2400" dirty="0">
                <a:solidFill>
                  <a:schemeClr val="bg1"/>
                </a:solidFill>
                <a:latin typeface="微软雅黑" charset="0"/>
                <a:ea typeface="微软雅黑" charset="0"/>
              </a:rPr>
              <a:t>选题意义及目的</a:t>
            </a:r>
            <a:endParaRPr lang="zh-CN" altLang="en-US" sz="2400" dirty="0">
              <a:solidFill>
                <a:schemeClr val="bg1"/>
              </a:solidFill>
              <a:latin typeface="微软雅黑" charset="0"/>
              <a:ea typeface="微软雅黑" charset="0"/>
            </a:endParaRPr>
          </a:p>
        </p:txBody>
      </p:sp>
      <p:sp>
        <p:nvSpPr>
          <p:cNvPr id="10" name="矩形: 圆角 29"/>
          <p:cNvSpPr/>
          <p:nvPr/>
        </p:nvSpPr>
        <p:spPr>
          <a:xfrm>
            <a:off x="4373543" y="1400158"/>
            <a:ext cx="437400" cy="438581"/>
          </a:xfrm>
          <a:prstGeom prst="round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15"/>
          </a:p>
        </p:txBody>
      </p:sp>
      <p:sp>
        <p:nvSpPr>
          <p:cNvPr id="11" name="文本框 10"/>
          <p:cNvSpPr txBox="1"/>
          <p:nvPr/>
        </p:nvSpPr>
        <p:spPr>
          <a:xfrm>
            <a:off x="4344832" y="1403293"/>
            <a:ext cx="619245" cy="461665"/>
          </a:xfrm>
          <a:prstGeom prst="rect">
            <a:avLst/>
          </a:prstGeom>
          <a:noFill/>
          <a:ln>
            <a:noFill/>
          </a:ln>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02</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2" name="矩形: 圆角 31"/>
          <p:cNvSpPr/>
          <p:nvPr/>
        </p:nvSpPr>
        <p:spPr>
          <a:xfrm>
            <a:off x="4964077" y="1390633"/>
            <a:ext cx="2410328" cy="438581"/>
          </a:xfrm>
          <a:prstGeom prst="round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15"/>
          </a:p>
        </p:txBody>
      </p:sp>
      <p:sp>
        <p:nvSpPr>
          <p:cNvPr id="13" name="矩形 12"/>
          <p:cNvSpPr/>
          <p:nvPr/>
        </p:nvSpPr>
        <p:spPr>
          <a:xfrm>
            <a:off x="5003103" y="1383235"/>
            <a:ext cx="2452285" cy="461665"/>
          </a:xfrm>
          <a:prstGeom prst="rect">
            <a:avLst/>
          </a:prstGeom>
        </p:spPr>
        <p:txBody>
          <a:bodyPr wrap="square">
            <a:spAutoFit/>
          </a:bodyPr>
          <a:lstStyle/>
          <a:p>
            <a:r>
              <a:rPr lang="zh-CN" altLang="en-US" sz="2400" dirty="0">
                <a:solidFill>
                  <a:schemeClr val="bg1"/>
                </a:solidFill>
                <a:latin typeface="微软雅黑" charset="0"/>
                <a:ea typeface="微软雅黑" charset="0"/>
                <a:sym typeface="+mn-ea"/>
              </a:rPr>
              <a:t>主要研究内容</a:t>
            </a:r>
            <a:endParaRPr lang="zh-CN" altLang="en-US" sz="2400" dirty="0">
              <a:solidFill>
                <a:schemeClr val="bg1"/>
              </a:solidFill>
              <a:latin typeface="微软雅黑" charset="0"/>
              <a:ea typeface="微软雅黑" charset="0"/>
              <a:sym typeface="+mn-ea"/>
            </a:endParaRPr>
          </a:p>
        </p:txBody>
      </p:sp>
      <p:sp>
        <p:nvSpPr>
          <p:cNvPr id="14" name="矩形: 圆角 33"/>
          <p:cNvSpPr/>
          <p:nvPr/>
        </p:nvSpPr>
        <p:spPr>
          <a:xfrm>
            <a:off x="4373543" y="2029465"/>
            <a:ext cx="437400" cy="438581"/>
          </a:xfrm>
          <a:prstGeom prst="round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15"/>
          </a:p>
        </p:txBody>
      </p:sp>
      <p:sp>
        <p:nvSpPr>
          <p:cNvPr id="15" name="文本框 14"/>
          <p:cNvSpPr txBox="1"/>
          <p:nvPr/>
        </p:nvSpPr>
        <p:spPr>
          <a:xfrm>
            <a:off x="4344832" y="2038989"/>
            <a:ext cx="546268" cy="461665"/>
          </a:xfrm>
          <a:prstGeom prst="rect">
            <a:avLst/>
          </a:prstGeom>
          <a:noFill/>
          <a:ln>
            <a:noFill/>
          </a:ln>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03</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6" name="矩形: 圆角 35"/>
          <p:cNvSpPr/>
          <p:nvPr/>
        </p:nvSpPr>
        <p:spPr>
          <a:xfrm>
            <a:off x="4964077" y="2019940"/>
            <a:ext cx="2410328" cy="438581"/>
          </a:xfrm>
          <a:prstGeom prst="round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15"/>
          </a:p>
        </p:txBody>
      </p:sp>
      <p:sp>
        <p:nvSpPr>
          <p:cNvPr id="17" name="矩形 16"/>
          <p:cNvSpPr/>
          <p:nvPr/>
        </p:nvSpPr>
        <p:spPr>
          <a:xfrm>
            <a:off x="5003103" y="2012542"/>
            <a:ext cx="2452285" cy="461665"/>
          </a:xfrm>
          <a:prstGeom prst="rect">
            <a:avLst/>
          </a:prstGeom>
        </p:spPr>
        <p:txBody>
          <a:bodyPr wrap="square">
            <a:spAutoFit/>
          </a:bodyPr>
          <a:lstStyle/>
          <a:p>
            <a:r>
              <a:rPr lang="zh-CN" altLang="en-US" sz="2400" dirty="0">
                <a:solidFill>
                  <a:schemeClr val="bg1"/>
                </a:solidFill>
                <a:latin typeface="微软雅黑" charset="0"/>
                <a:ea typeface="微软雅黑" charset="0"/>
                <a:sym typeface="+mn-ea"/>
              </a:rPr>
              <a:t>项目原理分析</a:t>
            </a:r>
            <a:endParaRPr lang="zh-CN" altLang="en-US" sz="2400" dirty="0">
              <a:solidFill>
                <a:schemeClr val="bg1"/>
              </a:solidFill>
              <a:latin typeface="微软雅黑" charset="0"/>
              <a:ea typeface="微软雅黑" charset="0"/>
              <a:sym typeface="+mn-ea"/>
            </a:endParaRPr>
          </a:p>
        </p:txBody>
      </p:sp>
      <p:sp>
        <p:nvSpPr>
          <p:cNvPr id="18" name="矩形: 圆角 37"/>
          <p:cNvSpPr/>
          <p:nvPr/>
        </p:nvSpPr>
        <p:spPr>
          <a:xfrm>
            <a:off x="4373543" y="2658772"/>
            <a:ext cx="437400" cy="438581"/>
          </a:xfrm>
          <a:prstGeom prst="round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15"/>
          </a:p>
        </p:txBody>
      </p:sp>
      <p:sp>
        <p:nvSpPr>
          <p:cNvPr id="19" name="文本框 18"/>
          <p:cNvSpPr txBox="1"/>
          <p:nvPr/>
        </p:nvSpPr>
        <p:spPr>
          <a:xfrm>
            <a:off x="4344832" y="2668296"/>
            <a:ext cx="546268" cy="461665"/>
          </a:xfrm>
          <a:prstGeom prst="rect">
            <a:avLst/>
          </a:prstGeom>
          <a:noFill/>
          <a:ln>
            <a:noFill/>
          </a:ln>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04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0" name="矩形: 圆角 39"/>
          <p:cNvSpPr/>
          <p:nvPr/>
        </p:nvSpPr>
        <p:spPr>
          <a:xfrm>
            <a:off x="4964077" y="2649247"/>
            <a:ext cx="2410328" cy="438581"/>
          </a:xfrm>
          <a:prstGeom prst="round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15"/>
          </a:p>
        </p:txBody>
      </p:sp>
      <p:sp>
        <p:nvSpPr>
          <p:cNvPr id="21" name="矩形 20"/>
          <p:cNvSpPr/>
          <p:nvPr/>
        </p:nvSpPr>
        <p:spPr>
          <a:xfrm>
            <a:off x="5003103" y="2641849"/>
            <a:ext cx="2452285" cy="461665"/>
          </a:xfrm>
          <a:prstGeom prst="rect">
            <a:avLst/>
          </a:prstGeom>
        </p:spPr>
        <p:txBody>
          <a:bodyPr wrap="square">
            <a:spAutoFit/>
          </a:bodyPr>
          <a:lstStyle/>
          <a:p>
            <a:r>
              <a:rPr lang="zh-CN" altLang="en-US" sz="2400" dirty="0">
                <a:solidFill>
                  <a:schemeClr val="bg1"/>
                </a:solidFill>
                <a:latin typeface="微软雅黑" charset="0"/>
                <a:ea typeface="微软雅黑" charset="0"/>
                <a:sym typeface="+mn-ea"/>
              </a:rPr>
              <a:t>项目方案设计</a:t>
            </a:r>
            <a:endParaRPr lang="zh-CN" altLang="en-US" sz="2400" dirty="0">
              <a:solidFill>
                <a:schemeClr val="bg1"/>
              </a:solidFill>
              <a:latin typeface="微软雅黑" charset="0"/>
              <a:ea typeface="微软雅黑" charset="0"/>
              <a:sym typeface="+mn-ea"/>
            </a:endParaRPr>
          </a:p>
        </p:txBody>
      </p:sp>
      <p:sp>
        <p:nvSpPr>
          <p:cNvPr id="22" name="矩形: 圆角 41"/>
          <p:cNvSpPr/>
          <p:nvPr/>
        </p:nvSpPr>
        <p:spPr>
          <a:xfrm>
            <a:off x="4373543" y="3288079"/>
            <a:ext cx="437400" cy="438581"/>
          </a:xfrm>
          <a:prstGeom prst="round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15"/>
          </a:p>
        </p:txBody>
      </p:sp>
      <p:sp>
        <p:nvSpPr>
          <p:cNvPr id="23" name="文本框 22"/>
          <p:cNvSpPr txBox="1"/>
          <p:nvPr/>
        </p:nvSpPr>
        <p:spPr>
          <a:xfrm>
            <a:off x="4344832" y="3297603"/>
            <a:ext cx="546268" cy="461665"/>
          </a:xfrm>
          <a:prstGeom prst="rect">
            <a:avLst/>
          </a:prstGeom>
          <a:noFill/>
          <a:ln>
            <a:noFill/>
          </a:ln>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05</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4" name="矩形: 圆角 43"/>
          <p:cNvSpPr/>
          <p:nvPr/>
        </p:nvSpPr>
        <p:spPr>
          <a:xfrm>
            <a:off x="4964077" y="3278554"/>
            <a:ext cx="2410328" cy="438581"/>
          </a:xfrm>
          <a:prstGeom prst="round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15"/>
          </a:p>
        </p:txBody>
      </p:sp>
      <p:sp>
        <p:nvSpPr>
          <p:cNvPr id="25" name="矩形 24"/>
          <p:cNvSpPr/>
          <p:nvPr/>
        </p:nvSpPr>
        <p:spPr>
          <a:xfrm>
            <a:off x="5003103" y="3271156"/>
            <a:ext cx="2452285" cy="461665"/>
          </a:xfrm>
          <a:prstGeom prst="rect">
            <a:avLst/>
          </a:prstGeom>
        </p:spPr>
        <p:txBody>
          <a:bodyPr wrap="square">
            <a:spAutoFit/>
          </a:bodyPr>
          <a:lstStyle/>
          <a:p>
            <a:r>
              <a:rPr lang="zh-CN" altLang="en-US" sz="2400" dirty="0">
                <a:solidFill>
                  <a:schemeClr val="bg1"/>
                </a:solidFill>
                <a:latin typeface="微软雅黑" charset="0"/>
                <a:ea typeface="微软雅黑" charset="0"/>
                <a:sym typeface="+mn-ea"/>
              </a:rPr>
              <a:t>研究结果及应用</a:t>
            </a:r>
            <a:endParaRPr lang="zh-CN" altLang="en-US" sz="2400" dirty="0">
              <a:solidFill>
                <a:schemeClr val="bg1"/>
              </a:solidFill>
              <a:latin typeface="微软雅黑" charset="0"/>
              <a:ea typeface="微软雅黑" charset="0"/>
              <a:sym typeface="+mn-ea"/>
            </a:endParaRPr>
          </a:p>
        </p:txBody>
      </p:sp>
      <p:cxnSp>
        <p:nvCxnSpPr>
          <p:cNvPr id="26" name="直接连接符 25"/>
          <p:cNvCxnSpPr/>
          <p:nvPr/>
        </p:nvCxnSpPr>
        <p:spPr>
          <a:xfrm>
            <a:off x="1295401" y="2040539"/>
            <a:ext cx="283028" cy="0"/>
          </a:xfrm>
          <a:prstGeom prst="line">
            <a:avLst/>
          </a:prstGeom>
          <a:ln w="38100">
            <a:solidFill>
              <a:srgbClr val="236278"/>
            </a:solidFill>
          </a:ln>
        </p:spPr>
        <p:style>
          <a:lnRef idx="1">
            <a:schemeClr val="accent1"/>
          </a:lnRef>
          <a:fillRef idx="0">
            <a:schemeClr val="accent1"/>
          </a:fillRef>
          <a:effectRef idx="0">
            <a:schemeClr val="accent1"/>
          </a:effectRef>
          <a:fontRef idx="minor">
            <a:schemeClr val="tx1"/>
          </a:fontRef>
        </p:style>
      </p:cxnSp>
      <p:sp>
        <p:nvSpPr>
          <p:cNvPr id="27" name="矩形: 圆角 41"/>
          <p:cNvSpPr/>
          <p:nvPr/>
        </p:nvSpPr>
        <p:spPr>
          <a:xfrm>
            <a:off x="4373543" y="3936435"/>
            <a:ext cx="437400" cy="438581"/>
          </a:xfrm>
          <a:prstGeom prst="round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15"/>
          </a:p>
        </p:txBody>
      </p:sp>
      <p:sp>
        <p:nvSpPr>
          <p:cNvPr id="28" name="文本框 27"/>
          <p:cNvSpPr txBox="1"/>
          <p:nvPr/>
        </p:nvSpPr>
        <p:spPr>
          <a:xfrm>
            <a:off x="4344832" y="3945959"/>
            <a:ext cx="546268" cy="461665"/>
          </a:xfrm>
          <a:prstGeom prst="rect">
            <a:avLst/>
          </a:prstGeom>
          <a:noFill/>
          <a:ln>
            <a:noFill/>
          </a:ln>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06</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9" name="矩形: 圆角 43"/>
          <p:cNvSpPr/>
          <p:nvPr/>
        </p:nvSpPr>
        <p:spPr>
          <a:xfrm>
            <a:off x="4964077" y="3926910"/>
            <a:ext cx="2410328" cy="438581"/>
          </a:xfrm>
          <a:prstGeom prst="round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15"/>
          </a:p>
        </p:txBody>
      </p:sp>
      <p:sp>
        <p:nvSpPr>
          <p:cNvPr id="30" name="矩形 29"/>
          <p:cNvSpPr/>
          <p:nvPr/>
        </p:nvSpPr>
        <p:spPr>
          <a:xfrm>
            <a:off x="5003103" y="3949992"/>
            <a:ext cx="2452285" cy="415498"/>
          </a:xfrm>
          <a:prstGeom prst="rect">
            <a:avLst/>
          </a:prstGeom>
        </p:spPr>
        <p:txBody>
          <a:bodyPr wrap="square">
            <a:spAutoFit/>
          </a:bodyPr>
          <a:lstStyle/>
          <a:p>
            <a:r>
              <a:rPr lang="zh-CN" altLang="en-US" sz="2100" dirty="0" smtClean="0">
                <a:solidFill>
                  <a:schemeClr val="bg1"/>
                </a:solidFill>
                <a:latin typeface="微软雅黑" panose="020B0503020204020204" pitchFamily="34" charset="-122"/>
                <a:ea typeface="微软雅黑" panose="020B0503020204020204" pitchFamily="34" charset="-122"/>
              </a:rPr>
              <a:t>总结建议</a:t>
            </a:r>
            <a:endParaRPr lang="zh-CN" altLang="en-US" sz="21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10" presetClass="entr" presetSubtype="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fade">
                                      <p:cBhvr>
                                        <p:cTn id="8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P spid="8" grpId="0" animBg="1"/>
      <p:bldP spid="9" grpId="0"/>
      <p:bldP spid="10" grpId="0" animBg="1"/>
      <p:bldP spid="11" grpId="0"/>
      <p:bldP spid="12" grpId="0" animBg="1"/>
      <p:bldP spid="13" grpId="0"/>
      <p:bldP spid="14" grpId="0" animBg="1"/>
      <p:bldP spid="15" grpId="0"/>
      <p:bldP spid="16" grpId="0" animBg="1"/>
      <p:bldP spid="17" grpId="0"/>
      <p:bldP spid="18" grpId="0" animBg="1"/>
      <p:bldP spid="19" grpId="0"/>
      <p:bldP spid="20" grpId="0" animBg="1"/>
      <p:bldP spid="21" grpId="0"/>
      <p:bldP spid="22" grpId="0" animBg="1"/>
      <p:bldP spid="23" grpId="0"/>
      <p:bldP spid="24" grpId="0" animBg="1"/>
      <p:bldP spid="25" grpId="0"/>
      <p:bldP spid="27" grpId="0" animBg="1"/>
      <p:bldP spid="28" grpId="0"/>
      <p:bldP spid="29" grpId="0" animBg="1"/>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sp>
        <p:nvSpPr>
          <p:cNvPr id="11" name="Rectángulo redondeado 10"/>
          <p:cNvSpPr/>
          <p:nvPr/>
        </p:nvSpPr>
        <p:spPr>
          <a:xfrm rot="2700000">
            <a:off x="5154203" y="3676499"/>
            <a:ext cx="370642" cy="370642"/>
          </a:xfrm>
          <a:prstGeom prst="round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2" name="Rectángulo redondeado 11"/>
          <p:cNvSpPr/>
          <p:nvPr/>
        </p:nvSpPr>
        <p:spPr>
          <a:xfrm rot="2700000">
            <a:off x="5158205" y="2753730"/>
            <a:ext cx="370642" cy="370642"/>
          </a:xfrm>
          <a:prstGeom prst="round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3" name="Rectángulo redondeado 12"/>
          <p:cNvSpPr/>
          <p:nvPr/>
        </p:nvSpPr>
        <p:spPr>
          <a:xfrm rot="2700000">
            <a:off x="5154204" y="1830962"/>
            <a:ext cx="370642" cy="370642"/>
          </a:xfrm>
          <a:prstGeom prst="round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dirty="0">
              <a:solidFill>
                <a:prstClr val="white"/>
              </a:solidFill>
              <a:latin typeface="Calibri"/>
            </a:endParaRPr>
          </a:p>
        </p:txBody>
      </p:sp>
      <p:sp>
        <p:nvSpPr>
          <p:cNvPr id="14" name="CuadroTexto 13"/>
          <p:cNvSpPr txBox="1"/>
          <p:nvPr/>
        </p:nvSpPr>
        <p:spPr>
          <a:xfrm>
            <a:off x="5171088" y="3688694"/>
            <a:ext cx="415498" cy="369332"/>
          </a:xfrm>
          <a:prstGeom prst="rect">
            <a:avLst/>
          </a:prstGeom>
          <a:noFill/>
        </p:spPr>
        <p:txBody>
          <a:bodyPr wrap="none" rtlCol="0">
            <a:spAutoFit/>
          </a:bodyPr>
          <a:lstStyle/>
          <a:p>
            <a:pPr>
              <a:defRPr/>
            </a:pPr>
            <a:r>
              <a:rPr lang="es-MX" sz="1800" dirty="0">
                <a:solidFill>
                  <a:prstClr val="white"/>
                </a:solidFill>
                <a:latin typeface="FontAwesome" pitchFamily="50" charset="0"/>
              </a:rPr>
              <a:t></a:t>
            </a:r>
            <a:endParaRPr lang="es-MX" sz="1800" dirty="0">
              <a:solidFill>
                <a:prstClr val="white"/>
              </a:solidFill>
              <a:latin typeface="Calibri"/>
            </a:endParaRPr>
          </a:p>
        </p:txBody>
      </p:sp>
      <p:sp>
        <p:nvSpPr>
          <p:cNvPr id="15" name="CuadroTexto 14"/>
          <p:cNvSpPr txBox="1"/>
          <p:nvPr/>
        </p:nvSpPr>
        <p:spPr>
          <a:xfrm>
            <a:off x="5175089" y="2765926"/>
            <a:ext cx="415498" cy="369332"/>
          </a:xfrm>
          <a:prstGeom prst="rect">
            <a:avLst/>
          </a:prstGeom>
          <a:noFill/>
        </p:spPr>
        <p:txBody>
          <a:bodyPr wrap="none" rtlCol="0">
            <a:spAutoFit/>
          </a:bodyPr>
          <a:lstStyle/>
          <a:p>
            <a:pPr>
              <a:defRPr/>
            </a:pPr>
            <a:r>
              <a:rPr lang="es-MX" sz="1800" dirty="0">
                <a:solidFill>
                  <a:prstClr val="white"/>
                </a:solidFill>
                <a:latin typeface="FontAwesome" pitchFamily="50" charset="0"/>
              </a:rPr>
              <a:t></a:t>
            </a:r>
            <a:endParaRPr lang="es-MX" sz="1800" dirty="0">
              <a:solidFill>
                <a:prstClr val="white"/>
              </a:solidFill>
              <a:latin typeface="Calibri"/>
            </a:endParaRPr>
          </a:p>
        </p:txBody>
      </p:sp>
      <p:sp>
        <p:nvSpPr>
          <p:cNvPr id="16" name="CuadroTexto 15"/>
          <p:cNvSpPr txBox="1"/>
          <p:nvPr/>
        </p:nvSpPr>
        <p:spPr>
          <a:xfrm>
            <a:off x="5171088" y="1842766"/>
            <a:ext cx="415498" cy="369332"/>
          </a:xfrm>
          <a:prstGeom prst="rect">
            <a:avLst/>
          </a:prstGeom>
          <a:noFill/>
        </p:spPr>
        <p:txBody>
          <a:bodyPr wrap="none" rtlCol="0">
            <a:spAutoFit/>
          </a:bodyPr>
          <a:lstStyle/>
          <a:p>
            <a:pPr>
              <a:defRPr/>
            </a:pPr>
            <a:r>
              <a:rPr lang="es-MX" sz="1800" dirty="0">
                <a:solidFill>
                  <a:prstClr val="white"/>
                </a:solidFill>
                <a:latin typeface="FontAwesome" pitchFamily="50" charset="0"/>
              </a:rPr>
              <a:t></a:t>
            </a:r>
            <a:endParaRPr lang="es-MX" sz="1800" dirty="0">
              <a:solidFill>
                <a:prstClr val="white"/>
              </a:solidFill>
              <a:latin typeface="Calibri"/>
            </a:endParaRPr>
          </a:p>
        </p:txBody>
      </p:sp>
      <p:sp>
        <p:nvSpPr>
          <p:cNvPr id="20" name="Rectángulo 19"/>
          <p:cNvSpPr/>
          <p:nvPr/>
        </p:nvSpPr>
        <p:spPr>
          <a:xfrm>
            <a:off x="-21773" y="0"/>
            <a:ext cx="4582888" cy="51435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7" name="矩形 16"/>
          <p:cNvSpPr/>
          <p:nvPr/>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21" name="矩形 20"/>
          <p:cNvSpPr/>
          <p:nvPr/>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22" name="文本框 21"/>
          <p:cNvSpPr txBox="1"/>
          <p:nvPr/>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项目方案设计</a:t>
            </a:r>
            <a:endParaRPr lang="zh-CN" altLang="en-US" sz="1500" dirty="0">
              <a:solidFill>
                <a:prstClr val="black">
                  <a:lumMod val="65000"/>
                  <a:lumOff val="35000"/>
                </a:prstClr>
              </a:solidFill>
              <a:latin typeface="微软雅黑" charset="0"/>
              <a:ea typeface="微软雅黑" charset="0"/>
              <a:sym typeface="+mn-ea"/>
            </a:endParaRPr>
          </a:p>
        </p:txBody>
      </p:sp>
      <p:sp>
        <p:nvSpPr>
          <p:cNvPr id="23" name="文本框 22"/>
          <p:cNvSpPr txBox="1"/>
          <p:nvPr/>
        </p:nvSpPr>
        <p:spPr>
          <a:xfrm>
            <a:off x="5695255" y="3599736"/>
            <a:ext cx="2607824" cy="611706"/>
          </a:xfrm>
          <a:prstGeom prst="rect">
            <a:avLst/>
          </a:prstGeom>
          <a:noFill/>
        </p:spPr>
        <p:txBody>
          <a:bodyPr vert="horz" wrap="square" rtlCol="0">
            <a:spAutoFit/>
          </a:bodyPr>
          <a:lstStyle/>
          <a:p>
            <a:pPr algn="just">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请替换文字内容，点击添加相关标题文字，修改文字内容，修改文字内容，也可以直接复制你的内容到此。请替换文字内容，点击添加相关标题文字。</a:t>
            </a:r>
            <a:endPar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4" name="文本框 23"/>
          <p:cNvSpPr txBox="1"/>
          <p:nvPr/>
        </p:nvSpPr>
        <p:spPr>
          <a:xfrm>
            <a:off x="5680454" y="879484"/>
            <a:ext cx="2236779" cy="369332"/>
          </a:xfrm>
          <a:prstGeom prst="rect">
            <a:avLst/>
          </a:prstGeom>
          <a:noFill/>
        </p:spPr>
        <p:txBody>
          <a:bodyPr vert="horz" wrap="square" rtlCol="0">
            <a:spAutoFit/>
          </a:bodyPr>
          <a:lstStyle/>
          <a:p>
            <a:pPr algn="ctr"/>
            <a:r>
              <a:rPr lang="zh-CN" altLang="en-US" sz="1800" dirty="0">
                <a:solidFill>
                  <a:srgbClr val="236278"/>
                </a:solidFill>
                <a:latin typeface="黑体" panose="02010609060101010101" pitchFamily="49" charset="-122"/>
                <a:ea typeface="黑体" panose="02010609060101010101" pitchFamily="49" charset="-122"/>
              </a:rPr>
              <a:t>输入文字标题</a:t>
            </a:r>
            <a:endParaRPr lang="zh-CN" altLang="en-US" sz="1800" dirty="0">
              <a:solidFill>
                <a:srgbClr val="236278"/>
              </a:solidFill>
              <a:latin typeface="黑体" panose="02010609060101010101" pitchFamily="49" charset="-122"/>
              <a:ea typeface="黑体" panose="02010609060101010101" pitchFamily="49" charset="-122"/>
            </a:endParaRPr>
          </a:p>
        </p:txBody>
      </p:sp>
      <p:sp>
        <p:nvSpPr>
          <p:cNvPr id="25" name="文本框 24"/>
          <p:cNvSpPr txBox="1"/>
          <p:nvPr/>
        </p:nvSpPr>
        <p:spPr>
          <a:xfrm>
            <a:off x="5695255" y="2676967"/>
            <a:ext cx="2607824" cy="611706"/>
          </a:xfrm>
          <a:prstGeom prst="rect">
            <a:avLst/>
          </a:prstGeom>
          <a:noFill/>
        </p:spPr>
        <p:txBody>
          <a:bodyPr vert="horz" wrap="square" rtlCol="0">
            <a:spAutoFit/>
          </a:bodyPr>
          <a:lstStyle/>
          <a:p>
            <a:pPr algn="just">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请替换文字内容，点击添加相关标题文字，修改文字内容，修改文字内容，也可以直接复制你的内容到此。请替换文字内容，点击添加相关标题文字。</a:t>
            </a:r>
            <a:endPar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6" name="文本框 25"/>
          <p:cNvSpPr txBox="1"/>
          <p:nvPr/>
        </p:nvSpPr>
        <p:spPr>
          <a:xfrm>
            <a:off x="5680453" y="1748314"/>
            <a:ext cx="2607824" cy="611706"/>
          </a:xfrm>
          <a:prstGeom prst="rect">
            <a:avLst/>
          </a:prstGeom>
          <a:noFill/>
        </p:spPr>
        <p:txBody>
          <a:bodyPr vert="horz" wrap="square" rtlCol="0">
            <a:spAutoFit/>
          </a:bodyPr>
          <a:lstStyle/>
          <a:p>
            <a:pPr algn="just">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请替换文字内容，点击添加相关标题文字，修改文字内容，修改文字内容，也可以直接复制你的内容到此。请替换文字内容，点击添加相关标题文字。</a:t>
            </a:r>
            <a:endPar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6" grpId="0"/>
      <p:bldP spid="20" grpId="0" animBg="1"/>
      <p:bldP spid="17" grpId="0" animBg="1"/>
      <p:bldP spid="21" grpId="0" animBg="1"/>
      <p:bldP spid="22" grpId="0"/>
      <p:bldP spid="23" grpId="0"/>
      <p:bldP spid="24" grpId="0"/>
      <p:bldP spid="25"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grpSp>
        <p:nvGrpSpPr>
          <p:cNvPr id="6148" name="组合 30"/>
          <p:cNvGrpSpPr/>
          <p:nvPr/>
        </p:nvGrpSpPr>
        <p:grpSpPr>
          <a:xfrm>
            <a:off x="1434465" y="1563529"/>
            <a:ext cx="844868" cy="802958"/>
            <a:chOff x="0" y="0"/>
            <a:chExt cx="831692" cy="792088"/>
          </a:xfrm>
        </p:grpSpPr>
        <p:sp>
          <p:nvSpPr>
            <p:cNvPr id="9239" name="正五边形 5"/>
            <p:cNvSpPr/>
            <p:nvPr/>
          </p:nvSpPr>
          <p:spPr>
            <a:xfrm>
              <a:off x="0" y="0"/>
              <a:ext cx="831692" cy="792088"/>
            </a:xfrm>
            <a:prstGeom prst="pentagon">
              <a:avLst/>
            </a:prstGeom>
            <a:solidFill>
              <a:srgbClr val="236278"/>
            </a:solidFill>
            <a:ln w="25400" cap="flat" cmpd="sng">
              <a:noFill/>
              <a:prstDash val="solid"/>
              <a:miter/>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itchFamily="34" charset="0"/>
                </a:defRPr>
              </a:lvl5pPr>
            </a:lstStyle>
            <a:p>
              <a:pPr marL="0" indent="0" algn="ctr" eaLnBrk="1" hangingPunct="1">
                <a:spcBef>
                  <a:spcPct val="0"/>
                </a:spcBef>
                <a:buNone/>
                <a:defRPr/>
              </a:pPr>
              <a:endParaRPr lang="zh-CN" altLang="zh-CN" sz="1350" dirty="0">
                <a:solidFill>
                  <a:prstClr val="black">
                    <a:lumMod val="65000"/>
                    <a:lumOff val="35000"/>
                  </a:prstClr>
                </a:solidFill>
                <a:latin typeface="宋体" pitchFamily="2" charset="-122"/>
                <a:ea typeface="宋体" pitchFamily="2" charset="-122"/>
                <a:sym typeface="宋体" pitchFamily="2" charset="-122"/>
              </a:endParaRPr>
            </a:p>
          </p:txBody>
        </p:sp>
        <p:sp>
          <p:nvSpPr>
            <p:cNvPr id="9240" name="Freeform 72"/>
            <p:cNvSpPr>
              <a:spLocks noEditPoints="1"/>
            </p:cNvSpPr>
            <p:nvPr/>
          </p:nvSpPr>
          <p:spPr>
            <a:xfrm>
              <a:off x="194807" y="196084"/>
              <a:ext cx="485110" cy="485984"/>
            </a:xfrm>
            <a:custGeom>
              <a:avLst/>
              <a:gdLst>
                <a:gd name="txL" fmla="*/ 0 w 411"/>
                <a:gd name="txT" fmla="*/ 0 h 412"/>
                <a:gd name="txR" fmla="*/ 411 w 411"/>
                <a:gd name="txB" fmla="*/ 412 h 412"/>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bg1"/>
            </a:solidFill>
            <a:ln w="9525">
              <a:noFill/>
            </a:ln>
          </p:spPr>
          <p:txBody>
            <a:bodyPr/>
            <a:lstStyle/>
            <a:p>
              <a:pPr>
                <a:defRPr/>
              </a:pPr>
              <a:endParaRPr lang="zh-CN" altLang="en-US">
                <a:solidFill>
                  <a:prstClr val="black">
                    <a:lumMod val="65000"/>
                    <a:lumOff val="35000"/>
                  </a:prstClr>
                </a:solidFill>
                <a:latin typeface="Calibri"/>
                <a:ea typeface="宋体" pitchFamily="2" charset="-122"/>
              </a:endParaRPr>
            </a:p>
          </p:txBody>
        </p:sp>
      </p:grpSp>
      <p:grpSp>
        <p:nvGrpSpPr>
          <p:cNvPr id="6152" name="组合 12"/>
          <p:cNvGrpSpPr/>
          <p:nvPr/>
        </p:nvGrpSpPr>
        <p:grpSpPr>
          <a:xfrm>
            <a:off x="6702266" y="2788920"/>
            <a:ext cx="844868" cy="802958"/>
            <a:chOff x="0" y="0"/>
            <a:chExt cx="831692" cy="792088"/>
          </a:xfrm>
        </p:grpSpPr>
        <p:sp>
          <p:nvSpPr>
            <p:cNvPr id="9237" name="正五边形 10"/>
            <p:cNvSpPr/>
            <p:nvPr/>
          </p:nvSpPr>
          <p:spPr>
            <a:xfrm>
              <a:off x="0" y="0"/>
              <a:ext cx="831692" cy="792088"/>
            </a:xfrm>
            <a:prstGeom prst="pentagon">
              <a:avLst/>
            </a:prstGeom>
            <a:solidFill>
              <a:srgbClr val="236278"/>
            </a:solidFill>
            <a:ln w="25400" cap="flat" cmpd="sng">
              <a:noFill/>
              <a:prstDash val="solid"/>
              <a:miter/>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itchFamily="34" charset="0"/>
                </a:defRPr>
              </a:lvl5pPr>
            </a:lstStyle>
            <a:p>
              <a:pPr marL="0" indent="0" algn="ctr" eaLnBrk="1" hangingPunct="1">
                <a:spcBef>
                  <a:spcPct val="0"/>
                </a:spcBef>
                <a:buNone/>
                <a:defRPr/>
              </a:pPr>
              <a:endParaRPr lang="zh-CN" altLang="zh-CN" sz="1350" dirty="0">
                <a:solidFill>
                  <a:prstClr val="black">
                    <a:lumMod val="65000"/>
                    <a:lumOff val="35000"/>
                  </a:prstClr>
                </a:solidFill>
                <a:latin typeface="宋体" pitchFamily="2" charset="-122"/>
                <a:ea typeface="宋体" pitchFamily="2" charset="-122"/>
                <a:sym typeface="宋体" pitchFamily="2" charset="-122"/>
              </a:endParaRPr>
            </a:p>
          </p:txBody>
        </p:sp>
        <p:sp>
          <p:nvSpPr>
            <p:cNvPr id="9238" name="Freeform 13"/>
            <p:cNvSpPr>
              <a:spLocks noEditPoints="1"/>
            </p:cNvSpPr>
            <p:nvPr/>
          </p:nvSpPr>
          <p:spPr>
            <a:xfrm>
              <a:off x="284457" y="207649"/>
              <a:ext cx="262778" cy="484369"/>
            </a:xfrm>
            <a:custGeom>
              <a:avLst/>
              <a:gdLst>
                <a:gd name="txL" fmla="*/ 0 w 122"/>
                <a:gd name="txT" fmla="*/ 0 h 225"/>
                <a:gd name="txR" fmla="*/ 122 w 122"/>
                <a:gd name="txB" fmla="*/ 225 h 22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bg1"/>
            </a:solidFill>
            <a:ln w="9525">
              <a:noFill/>
            </a:ln>
          </p:spPr>
          <p:txBody>
            <a:bodyPr/>
            <a:lstStyle/>
            <a:p>
              <a:pPr>
                <a:defRPr/>
              </a:pPr>
              <a:endParaRPr lang="zh-CN" altLang="en-US">
                <a:solidFill>
                  <a:prstClr val="black">
                    <a:lumMod val="65000"/>
                    <a:lumOff val="35000"/>
                  </a:prstClr>
                </a:solidFill>
                <a:latin typeface="Calibri"/>
                <a:ea typeface="宋体" pitchFamily="2" charset="-122"/>
              </a:endParaRPr>
            </a:p>
          </p:txBody>
        </p:sp>
      </p:grpSp>
      <p:grpSp>
        <p:nvGrpSpPr>
          <p:cNvPr id="6155" name="组合 16"/>
          <p:cNvGrpSpPr/>
          <p:nvPr/>
        </p:nvGrpSpPr>
        <p:grpSpPr>
          <a:xfrm>
            <a:off x="4946332" y="1607344"/>
            <a:ext cx="844868" cy="804863"/>
            <a:chOff x="0" y="0"/>
            <a:chExt cx="831692" cy="792088"/>
          </a:xfrm>
        </p:grpSpPr>
        <p:sp>
          <p:nvSpPr>
            <p:cNvPr id="9235" name="正五边形 9"/>
            <p:cNvSpPr/>
            <p:nvPr/>
          </p:nvSpPr>
          <p:spPr>
            <a:xfrm>
              <a:off x="0" y="0"/>
              <a:ext cx="831692" cy="792088"/>
            </a:xfrm>
            <a:prstGeom prst="pentagon">
              <a:avLst/>
            </a:prstGeom>
            <a:solidFill>
              <a:srgbClr val="236278"/>
            </a:solidFill>
            <a:ln w="25400" cap="flat" cmpd="sng">
              <a:noFill/>
              <a:prstDash val="solid"/>
              <a:miter/>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itchFamily="34" charset="0"/>
                </a:defRPr>
              </a:lvl5pPr>
            </a:lstStyle>
            <a:p>
              <a:pPr marL="0" indent="0" algn="ctr" eaLnBrk="1" hangingPunct="1">
                <a:spcBef>
                  <a:spcPct val="0"/>
                </a:spcBef>
                <a:buNone/>
                <a:defRPr/>
              </a:pPr>
              <a:endParaRPr lang="zh-CN" altLang="zh-CN" sz="1350" dirty="0">
                <a:solidFill>
                  <a:prstClr val="black">
                    <a:lumMod val="65000"/>
                    <a:lumOff val="35000"/>
                  </a:prstClr>
                </a:solidFill>
                <a:latin typeface="宋体" pitchFamily="2" charset="-122"/>
                <a:ea typeface="宋体" pitchFamily="2" charset="-122"/>
                <a:sym typeface="宋体" pitchFamily="2" charset="-122"/>
              </a:endParaRPr>
            </a:p>
          </p:txBody>
        </p:sp>
        <p:sp>
          <p:nvSpPr>
            <p:cNvPr id="9236" name="Freeform 78"/>
            <p:cNvSpPr>
              <a:spLocks noEditPoints="1"/>
            </p:cNvSpPr>
            <p:nvPr/>
          </p:nvSpPr>
          <p:spPr>
            <a:xfrm>
              <a:off x="221768" y="250987"/>
              <a:ext cx="409671" cy="409565"/>
            </a:xfrm>
            <a:custGeom>
              <a:avLst/>
              <a:gdLst>
                <a:gd name="txL" fmla="*/ 0 w 347"/>
                <a:gd name="txT" fmla="*/ 0 h 347"/>
                <a:gd name="txR" fmla="*/ 347 w 347"/>
                <a:gd name="txB" fmla="*/ 347 h 347"/>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chemeClr val="bg1"/>
            </a:solidFill>
            <a:ln w="9525">
              <a:noFill/>
            </a:ln>
          </p:spPr>
          <p:txBody>
            <a:bodyPr/>
            <a:lstStyle/>
            <a:p>
              <a:pPr>
                <a:defRPr/>
              </a:pPr>
              <a:endParaRPr lang="zh-CN" altLang="en-US">
                <a:solidFill>
                  <a:prstClr val="black">
                    <a:lumMod val="65000"/>
                    <a:lumOff val="35000"/>
                  </a:prstClr>
                </a:solidFill>
                <a:latin typeface="Calibri"/>
                <a:ea typeface="宋体" pitchFamily="2" charset="-122"/>
              </a:endParaRPr>
            </a:p>
          </p:txBody>
        </p:sp>
      </p:grpSp>
      <p:grpSp>
        <p:nvGrpSpPr>
          <p:cNvPr id="6158" name="组合 17"/>
          <p:cNvGrpSpPr/>
          <p:nvPr/>
        </p:nvGrpSpPr>
        <p:grpSpPr>
          <a:xfrm>
            <a:off x="3178492" y="2788920"/>
            <a:ext cx="844868" cy="802958"/>
            <a:chOff x="0" y="0"/>
            <a:chExt cx="831692" cy="792088"/>
          </a:xfrm>
        </p:grpSpPr>
        <p:sp>
          <p:nvSpPr>
            <p:cNvPr id="9233" name="正五边形 8"/>
            <p:cNvSpPr/>
            <p:nvPr/>
          </p:nvSpPr>
          <p:spPr>
            <a:xfrm>
              <a:off x="0" y="0"/>
              <a:ext cx="831692" cy="792088"/>
            </a:xfrm>
            <a:prstGeom prst="pentagon">
              <a:avLst/>
            </a:prstGeom>
            <a:solidFill>
              <a:srgbClr val="236278"/>
            </a:solidFill>
            <a:ln w="25400" cap="flat" cmpd="sng">
              <a:noFill/>
              <a:prstDash val="solid"/>
              <a:miter/>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itchFamily="34" charset="0"/>
                </a:defRPr>
              </a:lvl5pPr>
            </a:lstStyle>
            <a:p>
              <a:pPr marL="0" indent="0" algn="ctr" eaLnBrk="1" hangingPunct="1">
                <a:spcBef>
                  <a:spcPct val="0"/>
                </a:spcBef>
                <a:buNone/>
                <a:defRPr/>
              </a:pPr>
              <a:endParaRPr lang="zh-CN" altLang="zh-CN" sz="1350" dirty="0">
                <a:solidFill>
                  <a:prstClr val="black">
                    <a:lumMod val="65000"/>
                    <a:lumOff val="35000"/>
                  </a:prstClr>
                </a:solidFill>
                <a:latin typeface="宋体" pitchFamily="2" charset="-122"/>
                <a:ea typeface="宋体" pitchFamily="2" charset="-122"/>
                <a:sym typeface="宋体" pitchFamily="2" charset="-122"/>
              </a:endParaRPr>
            </a:p>
          </p:txBody>
        </p:sp>
        <p:sp>
          <p:nvSpPr>
            <p:cNvPr id="9234" name="Freeform 77"/>
            <p:cNvSpPr>
              <a:spLocks noEditPoints="1"/>
            </p:cNvSpPr>
            <p:nvPr/>
          </p:nvSpPr>
          <p:spPr>
            <a:xfrm>
              <a:off x="172291" y="282760"/>
              <a:ext cx="487109" cy="334145"/>
            </a:xfrm>
            <a:custGeom>
              <a:avLst/>
              <a:gdLst>
                <a:gd name="txL" fmla="*/ 0 w 413"/>
                <a:gd name="txT" fmla="*/ 0 h 283"/>
                <a:gd name="txR" fmla="*/ 413 w 413"/>
                <a:gd name="txB" fmla="*/ 283 h 283"/>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13" h="283">
                  <a:moveTo>
                    <a:pt x="340" y="283"/>
                  </a:moveTo>
                  <a:cubicBezTo>
                    <a:pt x="73" y="283"/>
                    <a:pt x="73" y="283"/>
                    <a:pt x="73" y="283"/>
                  </a:cubicBezTo>
                  <a:cubicBezTo>
                    <a:pt x="73" y="283"/>
                    <a:pt x="72" y="283"/>
                    <a:pt x="72" y="283"/>
                  </a:cubicBezTo>
                  <a:cubicBezTo>
                    <a:pt x="32" y="282"/>
                    <a:pt x="0" y="249"/>
                    <a:pt x="0" y="209"/>
                  </a:cubicBezTo>
                  <a:cubicBezTo>
                    <a:pt x="0" y="169"/>
                    <a:pt x="31" y="137"/>
                    <a:pt x="70" y="135"/>
                  </a:cubicBezTo>
                  <a:cubicBezTo>
                    <a:pt x="67" y="126"/>
                    <a:pt x="66" y="117"/>
                    <a:pt x="66" y="107"/>
                  </a:cubicBezTo>
                  <a:cubicBezTo>
                    <a:pt x="66" y="48"/>
                    <a:pt x="114" y="0"/>
                    <a:pt x="173" y="0"/>
                  </a:cubicBezTo>
                  <a:cubicBezTo>
                    <a:pt x="217" y="0"/>
                    <a:pt x="257" y="27"/>
                    <a:pt x="273" y="69"/>
                  </a:cubicBezTo>
                  <a:cubicBezTo>
                    <a:pt x="273" y="69"/>
                    <a:pt x="273" y="69"/>
                    <a:pt x="273" y="69"/>
                  </a:cubicBezTo>
                  <a:cubicBezTo>
                    <a:pt x="311" y="69"/>
                    <a:pt x="343" y="98"/>
                    <a:pt x="346" y="135"/>
                  </a:cubicBezTo>
                  <a:cubicBezTo>
                    <a:pt x="384" y="139"/>
                    <a:pt x="413" y="171"/>
                    <a:pt x="413" y="209"/>
                  </a:cubicBezTo>
                  <a:cubicBezTo>
                    <a:pt x="413" y="249"/>
                    <a:pt x="381" y="282"/>
                    <a:pt x="341" y="283"/>
                  </a:cubicBezTo>
                  <a:cubicBezTo>
                    <a:pt x="340" y="283"/>
                    <a:pt x="340" y="283"/>
                    <a:pt x="340" y="283"/>
                  </a:cubicBezTo>
                  <a:close/>
                  <a:moveTo>
                    <a:pt x="73" y="268"/>
                  </a:moveTo>
                  <a:cubicBezTo>
                    <a:pt x="339" y="268"/>
                    <a:pt x="339" y="268"/>
                    <a:pt x="339" y="268"/>
                  </a:cubicBezTo>
                  <a:cubicBezTo>
                    <a:pt x="339" y="268"/>
                    <a:pt x="340" y="268"/>
                    <a:pt x="340" y="268"/>
                  </a:cubicBezTo>
                  <a:cubicBezTo>
                    <a:pt x="372" y="268"/>
                    <a:pt x="398" y="241"/>
                    <a:pt x="398" y="209"/>
                  </a:cubicBezTo>
                  <a:cubicBezTo>
                    <a:pt x="398" y="176"/>
                    <a:pt x="372" y="150"/>
                    <a:pt x="339" y="150"/>
                  </a:cubicBezTo>
                  <a:cubicBezTo>
                    <a:pt x="335" y="150"/>
                    <a:pt x="332" y="146"/>
                    <a:pt x="332" y="142"/>
                  </a:cubicBezTo>
                  <a:cubicBezTo>
                    <a:pt x="332" y="110"/>
                    <a:pt x="305" y="83"/>
                    <a:pt x="273" y="83"/>
                  </a:cubicBezTo>
                  <a:cubicBezTo>
                    <a:pt x="271" y="83"/>
                    <a:pt x="270" y="83"/>
                    <a:pt x="268" y="84"/>
                  </a:cubicBezTo>
                  <a:cubicBezTo>
                    <a:pt x="265" y="84"/>
                    <a:pt x="262" y="82"/>
                    <a:pt x="261" y="79"/>
                  </a:cubicBezTo>
                  <a:cubicBezTo>
                    <a:pt x="248" y="40"/>
                    <a:pt x="213" y="15"/>
                    <a:pt x="173" y="15"/>
                  </a:cubicBezTo>
                  <a:cubicBezTo>
                    <a:pt x="122" y="15"/>
                    <a:pt x="81" y="56"/>
                    <a:pt x="81" y="107"/>
                  </a:cubicBezTo>
                  <a:cubicBezTo>
                    <a:pt x="81" y="118"/>
                    <a:pt x="83" y="129"/>
                    <a:pt x="87" y="140"/>
                  </a:cubicBezTo>
                  <a:cubicBezTo>
                    <a:pt x="88" y="142"/>
                    <a:pt x="87" y="145"/>
                    <a:pt x="86" y="147"/>
                  </a:cubicBezTo>
                  <a:cubicBezTo>
                    <a:pt x="84" y="149"/>
                    <a:pt x="82" y="150"/>
                    <a:pt x="79" y="150"/>
                  </a:cubicBezTo>
                  <a:cubicBezTo>
                    <a:pt x="77" y="150"/>
                    <a:pt x="75" y="150"/>
                    <a:pt x="73" y="150"/>
                  </a:cubicBezTo>
                  <a:cubicBezTo>
                    <a:pt x="41" y="150"/>
                    <a:pt x="14" y="176"/>
                    <a:pt x="14" y="209"/>
                  </a:cubicBezTo>
                  <a:cubicBezTo>
                    <a:pt x="14" y="241"/>
                    <a:pt x="41" y="268"/>
                    <a:pt x="73" y="268"/>
                  </a:cubicBezTo>
                  <a:cubicBezTo>
                    <a:pt x="73" y="268"/>
                    <a:pt x="73" y="268"/>
                    <a:pt x="73" y="268"/>
                  </a:cubicBezTo>
                  <a:close/>
                </a:path>
              </a:pathLst>
            </a:custGeom>
            <a:solidFill>
              <a:schemeClr val="bg1"/>
            </a:solidFill>
            <a:ln w="9525">
              <a:solidFill>
                <a:schemeClr val="bg1"/>
              </a:solidFill>
            </a:ln>
          </p:spPr>
          <p:txBody>
            <a:bodyPr/>
            <a:lstStyle/>
            <a:p>
              <a:pPr>
                <a:defRPr/>
              </a:pPr>
              <a:endParaRPr lang="zh-CN" altLang="en-US">
                <a:solidFill>
                  <a:prstClr val="black">
                    <a:lumMod val="65000"/>
                    <a:lumOff val="35000"/>
                  </a:prstClr>
                </a:solidFill>
                <a:latin typeface="Calibri"/>
                <a:ea typeface="宋体" pitchFamily="2" charset="-122"/>
              </a:endParaRPr>
            </a:p>
          </p:txBody>
        </p:sp>
      </p:grpSp>
      <p:cxnSp>
        <p:nvCxnSpPr>
          <p:cNvPr id="6162" name="直接连接符 19"/>
          <p:cNvCxnSpPr/>
          <p:nvPr/>
        </p:nvCxnSpPr>
        <p:spPr>
          <a:xfrm>
            <a:off x="2118360" y="2366487"/>
            <a:ext cx="1060133" cy="729139"/>
          </a:xfrm>
          <a:prstGeom prst="line">
            <a:avLst/>
          </a:prstGeom>
          <a:ln w="9525" cap="flat" cmpd="sng">
            <a:solidFill>
              <a:srgbClr val="236278"/>
            </a:solidFill>
            <a:prstDash val="dash"/>
            <a:headEnd type="none" w="med" len="med"/>
            <a:tailEnd type="none" w="med" len="med"/>
          </a:ln>
        </p:spPr>
      </p:cxnSp>
      <p:cxnSp>
        <p:nvCxnSpPr>
          <p:cNvPr id="6163" name="直接连接符 21"/>
          <p:cNvCxnSpPr/>
          <p:nvPr/>
        </p:nvCxnSpPr>
        <p:spPr>
          <a:xfrm flipH="1">
            <a:off x="4023361" y="2411730"/>
            <a:ext cx="1084421" cy="683419"/>
          </a:xfrm>
          <a:prstGeom prst="line">
            <a:avLst/>
          </a:prstGeom>
          <a:ln w="9525" cap="flat" cmpd="sng">
            <a:solidFill>
              <a:srgbClr val="236278"/>
            </a:solidFill>
            <a:prstDash val="dash"/>
            <a:headEnd type="none" w="med" len="med"/>
            <a:tailEnd type="none" w="med" len="med"/>
          </a:ln>
        </p:spPr>
      </p:cxnSp>
      <p:cxnSp>
        <p:nvCxnSpPr>
          <p:cNvPr id="6164" name="直接连接符 24"/>
          <p:cNvCxnSpPr/>
          <p:nvPr/>
        </p:nvCxnSpPr>
        <p:spPr>
          <a:xfrm flipH="1" flipV="1">
            <a:off x="5629752" y="2411730"/>
            <a:ext cx="1072039" cy="683419"/>
          </a:xfrm>
          <a:prstGeom prst="line">
            <a:avLst/>
          </a:prstGeom>
          <a:ln w="9525" cap="flat" cmpd="sng">
            <a:solidFill>
              <a:srgbClr val="236278"/>
            </a:solidFill>
            <a:prstDash val="dash"/>
            <a:headEnd type="none" w="med" len="med"/>
            <a:tailEnd type="none" w="med" len="med"/>
          </a:ln>
        </p:spPr>
      </p:cxnSp>
      <p:sp>
        <p:nvSpPr>
          <p:cNvPr id="61" name="文本框 60"/>
          <p:cNvSpPr txBox="1"/>
          <p:nvPr/>
        </p:nvSpPr>
        <p:spPr>
          <a:xfrm>
            <a:off x="693420" y="2913221"/>
            <a:ext cx="2179320" cy="5078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900" kern="0" dirty="0">
                <a:solidFill>
                  <a:prstClr val="black">
                    <a:lumMod val="65000"/>
                    <a:lumOff val="35000"/>
                  </a:prstClr>
                </a:solidFill>
                <a:latin typeface="微软雅黑" charset="0"/>
                <a:ea typeface="微软雅黑" charset="0"/>
                <a:sym typeface="+mn-ea"/>
              </a:rPr>
              <a:t>在此输入您的描述内容，在此输入您的描述内容在此输入您的描述内容，在此输入您的描述内容</a:t>
            </a:r>
            <a:endParaRPr lang="zh-CN" altLang="en-US" sz="900" kern="0" dirty="0">
              <a:solidFill>
                <a:prstClr val="black">
                  <a:lumMod val="65000"/>
                  <a:lumOff val="35000"/>
                </a:prstClr>
              </a:solidFill>
              <a:latin typeface="微软雅黑" charset="0"/>
              <a:ea typeface="微软雅黑" charset="0"/>
              <a:sym typeface="+mn-ea"/>
            </a:endParaRPr>
          </a:p>
        </p:txBody>
      </p:sp>
      <p:sp>
        <p:nvSpPr>
          <p:cNvPr id="8" name="文本框 7"/>
          <p:cNvSpPr txBox="1"/>
          <p:nvPr/>
        </p:nvSpPr>
        <p:spPr>
          <a:xfrm>
            <a:off x="4301966" y="2913221"/>
            <a:ext cx="2179320" cy="5078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900" kern="0" dirty="0">
                <a:solidFill>
                  <a:prstClr val="black">
                    <a:lumMod val="65000"/>
                    <a:lumOff val="35000"/>
                  </a:prstClr>
                </a:solidFill>
                <a:latin typeface="微软雅黑" charset="0"/>
                <a:ea typeface="微软雅黑" charset="0"/>
                <a:sym typeface="+mn-ea"/>
              </a:rPr>
              <a:t>在此输入您的描述内容，在此输入您的描述内容在此输入您的描述内容，在此输入您的描述内容</a:t>
            </a:r>
            <a:endParaRPr lang="zh-CN" altLang="en-US" sz="900" kern="0" dirty="0">
              <a:solidFill>
                <a:prstClr val="black">
                  <a:lumMod val="65000"/>
                  <a:lumOff val="35000"/>
                </a:prstClr>
              </a:solidFill>
              <a:latin typeface="微软雅黑" charset="0"/>
              <a:ea typeface="微软雅黑" charset="0"/>
              <a:sym typeface="+mn-ea"/>
            </a:endParaRPr>
          </a:p>
        </p:txBody>
      </p:sp>
      <p:sp>
        <p:nvSpPr>
          <p:cNvPr id="9" name="文本框 8"/>
          <p:cNvSpPr txBox="1"/>
          <p:nvPr/>
        </p:nvSpPr>
        <p:spPr>
          <a:xfrm>
            <a:off x="6127909" y="1985486"/>
            <a:ext cx="2179320" cy="5078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900" kern="0" dirty="0">
                <a:solidFill>
                  <a:prstClr val="black">
                    <a:lumMod val="65000"/>
                    <a:lumOff val="35000"/>
                  </a:prstClr>
                </a:solidFill>
                <a:latin typeface="微软雅黑" charset="0"/>
                <a:ea typeface="微软雅黑" charset="0"/>
                <a:sym typeface="+mn-ea"/>
              </a:rPr>
              <a:t>在此输入您的描述内容，在此输入您的描述内容在此输入您的描述内容，在此输入您的描述内容</a:t>
            </a:r>
            <a:endParaRPr lang="zh-CN" altLang="en-US" sz="900" kern="0" dirty="0">
              <a:solidFill>
                <a:prstClr val="black">
                  <a:lumMod val="65000"/>
                  <a:lumOff val="35000"/>
                </a:prstClr>
              </a:solidFill>
              <a:latin typeface="微软雅黑" charset="0"/>
              <a:ea typeface="微软雅黑" charset="0"/>
              <a:sym typeface="+mn-ea"/>
            </a:endParaRPr>
          </a:p>
        </p:txBody>
      </p:sp>
      <p:sp>
        <p:nvSpPr>
          <p:cNvPr id="10" name="文本框 9"/>
          <p:cNvSpPr txBox="1"/>
          <p:nvPr/>
        </p:nvSpPr>
        <p:spPr>
          <a:xfrm>
            <a:off x="2500313" y="1943100"/>
            <a:ext cx="2179320" cy="5078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900" kern="0" dirty="0">
                <a:solidFill>
                  <a:prstClr val="black">
                    <a:lumMod val="65000"/>
                    <a:lumOff val="35000"/>
                  </a:prstClr>
                </a:solidFill>
                <a:latin typeface="微软雅黑" charset="0"/>
                <a:ea typeface="微软雅黑" charset="0"/>
                <a:sym typeface="+mn-ea"/>
              </a:rPr>
              <a:t>在此输入您的描述内容，在此输入您的描述内容在此输入您的描述内容，在此输入您的描述内容</a:t>
            </a:r>
            <a:endParaRPr lang="zh-CN" altLang="en-US" sz="900" kern="0" dirty="0">
              <a:solidFill>
                <a:prstClr val="black">
                  <a:lumMod val="65000"/>
                  <a:lumOff val="35000"/>
                </a:prstClr>
              </a:solidFill>
              <a:latin typeface="微软雅黑" charset="0"/>
              <a:ea typeface="微软雅黑" charset="0"/>
              <a:sym typeface="+mn-ea"/>
            </a:endParaRPr>
          </a:p>
        </p:txBody>
      </p:sp>
      <p:sp>
        <p:nvSpPr>
          <p:cNvPr id="24" name="矩形 23"/>
          <p:cNvSpPr/>
          <p:nvPr/>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25" name="矩形 24"/>
          <p:cNvSpPr/>
          <p:nvPr/>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26" name="文本框 25"/>
          <p:cNvSpPr txBox="1"/>
          <p:nvPr/>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项目方案设计</a:t>
            </a:r>
            <a:endParaRPr lang="zh-CN" altLang="en-US" sz="1500" dirty="0">
              <a:solidFill>
                <a:prstClr val="black">
                  <a:lumMod val="65000"/>
                  <a:lumOff val="35000"/>
                </a:prstClr>
              </a:solidFill>
              <a:latin typeface="微软雅黑" charset="0"/>
              <a:ea typeface="微软雅黑"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par>
                                <p:cTn id="8" presetID="10" presetClass="entr" presetSubtype="0" fill="hold" nodeType="withEffect">
                                  <p:stCondLst>
                                    <p:cond delay="0"/>
                                  </p:stCondLst>
                                  <p:childTnLst>
                                    <p:set>
                                      <p:cBhvr>
                                        <p:cTn id="9" dur="1" fill="hold">
                                          <p:stCondLst>
                                            <p:cond delay="0"/>
                                          </p:stCondLst>
                                        </p:cTn>
                                        <p:tgtEl>
                                          <p:spTgt spid="6152"/>
                                        </p:tgtEl>
                                        <p:attrNameLst>
                                          <p:attrName>style.visibility</p:attrName>
                                        </p:attrNameLst>
                                      </p:cBhvr>
                                      <p:to>
                                        <p:strVal val="visible"/>
                                      </p:to>
                                    </p:set>
                                    <p:animEffect transition="in" filter="fade">
                                      <p:cBhvr>
                                        <p:cTn id="10" dur="500"/>
                                        <p:tgtEl>
                                          <p:spTgt spid="6152"/>
                                        </p:tgtEl>
                                      </p:cBhvr>
                                    </p:animEffect>
                                  </p:childTnLst>
                                </p:cTn>
                              </p:par>
                              <p:par>
                                <p:cTn id="11" presetID="10" presetClass="entr" presetSubtype="0" fill="hold" nodeType="withEffect">
                                  <p:stCondLst>
                                    <p:cond delay="0"/>
                                  </p:stCondLst>
                                  <p:childTnLst>
                                    <p:set>
                                      <p:cBhvr>
                                        <p:cTn id="12" dur="1" fill="hold">
                                          <p:stCondLst>
                                            <p:cond delay="0"/>
                                          </p:stCondLst>
                                        </p:cTn>
                                        <p:tgtEl>
                                          <p:spTgt spid="6155"/>
                                        </p:tgtEl>
                                        <p:attrNameLst>
                                          <p:attrName>style.visibility</p:attrName>
                                        </p:attrNameLst>
                                      </p:cBhvr>
                                      <p:to>
                                        <p:strVal val="visible"/>
                                      </p:to>
                                    </p:set>
                                    <p:animEffect transition="in" filter="fade">
                                      <p:cBhvr>
                                        <p:cTn id="13" dur="500"/>
                                        <p:tgtEl>
                                          <p:spTgt spid="6155"/>
                                        </p:tgtEl>
                                      </p:cBhvr>
                                    </p:animEffect>
                                  </p:childTnLst>
                                </p:cTn>
                              </p:par>
                              <p:par>
                                <p:cTn id="14" presetID="10" presetClass="entr" presetSubtype="0" fill="hold" nodeType="withEffect">
                                  <p:stCondLst>
                                    <p:cond delay="0"/>
                                  </p:stCondLst>
                                  <p:childTnLst>
                                    <p:set>
                                      <p:cBhvr>
                                        <p:cTn id="15" dur="1" fill="hold">
                                          <p:stCondLst>
                                            <p:cond delay="0"/>
                                          </p:stCondLst>
                                        </p:cTn>
                                        <p:tgtEl>
                                          <p:spTgt spid="6158"/>
                                        </p:tgtEl>
                                        <p:attrNameLst>
                                          <p:attrName>style.visibility</p:attrName>
                                        </p:attrNameLst>
                                      </p:cBhvr>
                                      <p:to>
                                        <p:strVal val="visible"/>
                                      </p:to>
                                    </p:set>
                                    <p:animEffect transition="in" filter="fade">
                                      <p:cBhvr>
                                        <p:cTn id="16" dur="500"/>
                                        <p:tgtEl>
                                          <p:spTgt spid="6158"/>
                                        </p:tgtEl>
                                      </p:cBhvr>
                                    </p:animEffect>
                                  </p:childTnLst>
                                </p:cTn>
                              </p:par>
                              <p:par>
                                <p:cTn id="17" presetID="10" presetClass="entr" presetSubtype="0" fill="hold" nodeType="withEffect">
                                  <p:stCondLst>
                                    <p:cond delay="0"/>
                                  </p:stCondLst>
                                  <p:childTnLst>
                                    <p:set>
                                      <p:cBhvr>
                                        <p:cTn id="18" dur="1" fill="hold">
                                          <p:stCondLst>
                                            <p:cond delay="0"/>
                                          </p:stCondLst>
                                        </p:cTn>
                                        <p:tgtEl>
                                          <p:spTgt spid="6162"/>
                                        </p:tgtEl>
                                        <p:attrNameLst>
                                          <p:attrName>style.visibility</p:attrName>
                                        </p:attrNameLst>
                                      </p:cBhvr>
                                      <p:to>
                                        <p:strVal val="visible"/>
                                      </p:to>
                                    </p:set>
                                    <p:animEffect transition="in" filter="fade">
                                      <p:cBhvr>
                                        <p:cTn id="19" dur="500"/>
                                        <p:tgtEl>
                                          <p:spTgt spid="6162"/>
                                        </p:tgtEl>
                                      </p:cBhvr>
                                    </p:animEffect>
                                  </p:childTnLst>
                                </p:cTn>
                              </p:par>
                              <p:par>
                                <p:cTn id="20" presetID="10" presetClass="entr" presetSubtype="0" fill="hold" nodeType="withEffect">
                                  <p:stCondLst>
                                    <p:cond delay="0"/>
                                  </p:stCondLst>
                                  <p:childTnLst>
                                    <p:set>
                                      <p:cBhvr>
                                        <p:cTn id="21" dur="1" fill="hold">
                                          <p:stCondLst>
                                            <p:cond delay="0"/>
                                          </p:stCondLst>
                                        </p:cTn>
                                        <p:tgtEl>
                                          <p:spTgt spid="6163"/>
                                        </p:tgtEl>
                                        <p:attrNameLst>
                                          <p:attrName>style.visibility</p:attrName>
                                        </p:attrNameLst>
                                      </p:cBhvr>
                                      <p:to>
                                        <p:strVal val="visible"/>
                                      </p:to>
                                    </p:set>
                                    <p:animEffect transition="in" filter="fade">
                                      <p:cBhvr>
                                        <p:cTn id="22" dur="500"/>
                                        <p:tgtEl>
                                          <p:spTgt spid="6163"/>
                                        </p:tgtEl>
                                      </p:cBhvr>
                                    </p:animEffect>
                                  </p:childTnLst>
                                </p:cTn>
                              </p:par>
                              <p:par>
                                <p:cTn id="23" presetID="10" presetClass="entr" presetSubtype="0" fill="hold" nodeType="withEffect">
                                  <p:stCondLst>
                                    <p:cond delay="0"/>
                                  </p:stCondLst>
                                  <p:childTnLst>
                                    <p:set>
                                      <p:cBhvr>
                                        <p:cTn id="24" dur="1" fill="hold">
                                          <p:stCondLst>
                                            <p:cond delay="0"/>
                                          </p:stCondLst>
                                        </p:cTn>
                                        <p:tgtEl>
                                          <p:spTgt spid="6164"/>
                                        </p:tgtEl>
                                        <p:attrNameLst>
                                          <p:attrName>style.visibility</p:attrName>
                                        </p:attrNameLst>
                                      </p:cBhvr>
                                      <p:to>
                                        <p:strVal val="visible"/>
                                      </p:to>
                                    </p:set>
                                    <p:animEffect transition="in" filter="fade">
                                      <p:cBhvr>
                                        <p:cTn id="25" dur="500"/>
                                        <p:tgtEl>
                                          <p:spTgt spid="616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8"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sp>
        <p:nvSpPr>
          <p:cNvPr id="29" name="Freeform 6"/>
          <p:cNvSpPr/>
          <p:nvPr/>
        </p:nvSpPr>
        <p:spPr bwMode="auto">
          <a:xfrm>
            <a:off x="5850256" y="1420178"/>
            <a:ext cx="1874996" cy="1141571"/>
          </a:xfrm>
          <a:custGeom>
            <a:avLst/>
            <a:gdLst>
              <a:gd name="T0" fmla="*/ 675 w 675"/>
              <a:gd name="T1" fmla="*/ 90 h 411"/>
              <a:gd name="T2" fmla="*/ 505 w 675"/>
              <a:gd name="T3" fmla="*/ 45 h 411"/>
              <a:gd name="T4" fmla="*/ 338 w 675"/>
              <a:gd name="T5" fmla="*/ 0 h 411"/>
              <a:gd name="T6" fmla="*/ 170 w 675"/>
              <a:gd name="T7" fmla="*/ 45 h 411"/>
              <a:gd name="T8" fmla="*/ 0 w 675"/>
              <a:gd name="T9" fmla="*/ 90 h 411"/>
              <a:gd name="T10" fmla="*/ 0 w 675"/>
              <a:gd name="T11" fmla="*/ 90 h 411"/>
              <a:gd name="T12" fmla="*/ 0 w 675"/>
              <a:gd name="T13" fmla="*/ 411 h 411"/>
              <a:gd name="T14" fmla="*/ 675 w 675"/>
              <a:gd name="T15" fmla="*/ 411 h 411"/>
              <a:gd name="T16" fmla="*/ 675 w 675"/>
              <a:gd name="T17" fmla="*/ 90 h 411"/>
              <a:gd name="T18" fmla="*/ 675 w 675"/>
              <a:gd name="T19" fmla="*/ 9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411">
                <a:moveTo>
                  <a:pt x="675" y="90"/>
                </a:moveTo>
                <a:lnTo>
                  <a:pt x="505" y="45"/>
                </a:lnTo>
                <a:lnTo>
                  <a:pt x="338" y="0"/>
                </a:lnTo>
                <a:lnTo>
                  <a:pt x="170" y="45"/>
                </a:lnTo>
                <a:lnTo>
                  <a:pt x="0" y="90"/>
                </a:lnTo>
                <a:lnTo>
                  <a:pt x="0" y="90"/>
                </a:lnTo>
                <a:lnTo>
                  <a:pt x="0" y="411"/>
                </a:lnTo>
                <a:lnTo>
                  <a:pt x="675" y="411"/>
                </a:lnTo>
                <a:lnTo>
                  <a:pt x="675" y="90"/>
                </a:lnTo>
                <a:lnTo>
                  <a:pt x="675" y="90"/>
                </a:lnTo>
                <a:close/>
              </a:path>
            </a:pathLst>
          </a:custGeom>
          <a:solidFill>
            <a:srgbClr val="236278"/>
          </a:solidFill>
          <a:ln>
            <a:noFill/>
          </a:ln>
          <a:effectLst/>
        </p:spPr>
        <p:txBody>
          <a:bodyPr vert="horz" wrap="square" lIns="51435" tIns="425250" rIns="51435" bIns="25718" numCol="1" anchor="t" anchorCtr="0" compatLnSpc="1"/>
          <a:lstStyle/>
          <a:p>
            <a:pPr algn="ctr" defTabSz="513715">
              <a:lnSpc>
                <a:spcPts val="845"/>
              </a:lnSpc>
              <a:defRPr/>
            </a:pPr>
            <a:r>
              <a:rPr lang="en-US" altLang="zh-CN" sz="3075" kern="0" dirty="0">
                <a:solidFill>
                  <a:prstClr val="white"/>
                </a:solidFill>
                <a:latin typeface="微软雅黑" panose="020B0503020204020204" pitchFamily="34" charset="-122"/>
                <a:ea typeface="宋体" pitchFamily="2" charset="-122"/>
                <a:cs typeface="UKIJ Qolyazma" pitchFamily="18" charset="0"/>
              </a:rPr>
              <a:t>72</a:t>
            </a:r>
            <a:r>
              <a:rPr lang="en-US" altLang="zh-CN" kern="0" dirty="0">
                <a:solidFill>
                  <a:prstClr val="white"/>
                </a:solidFill>
                <a:latin typeface="微软雅黑" panose="020B0503020204020204" pitchFamily="34" charset="-122"/>
                <a:ea typeface="宋体" pitchFamily="2" charset="-122"/>
                <a:cs typeface="UKIJ Qolyazma" pitchFamily="18" charset="0"/>
              </a:rPr>
              <a:t>%</a:t>
            </a:r>
            <a:endParaRPr lang="en-US" altLang="zh-CN" kern="0" dirty="0">
              <a:solidFill>
                <a:prstClr val="white"/>
              </a:solidFill>
              <a:latin typeface="微软雅黑" panose="020B0503020204020204" pitchFamily="34" charset="-122"/>
              <a:ea typeface="宋体" pitchFamily="2" charset="-122"/>
              <a:cs typeface="UKIJ Qolyazma" pitchFamily="18" charset="0"/>
            </a:endParaRPr>
          </a:p>
        </p:txBody>
      </p:sp>
      <p:sp>
        <p:nvSpPr>
          <p:cNvPr id="30" name="Freeform 7"/>
          <p:cNvSpPr/>
          <p:nvPr/>
        </p:nvSpPr>
        <p:spPr bwMode="auto">
          <a:xfrm>
            <a:off x="5850256" y="2720340"/>
            <a:ext cx="1874996" cy="702945"/>
          </a:xfrm>
          <a:custGeom>
            <a:avLst/>
            <a:gdLst>
              <a:gd name="T0" fmla="*/ 0 w 675"/>
              <a:gd name="T1" fmla="*/ 0 h 253"/>
              <a:gd name="T2" fmla="*/ 0 w 675"/>
              <a:gd name="T3" fmla="*/ 163 h 253"/>
              <a:gd name="T4" fmla="*/ 0 w 675"/>
              <a:gd name="T5" fmla="*/ 163 h 253"/>
              <a:gd name="T6" fmla="*/ 170 w 675"/>
              <a:gd name="T7" fmla="*/ 208 h 253"/>
              <a:gd name="T8" fmla="*/ 338 w 675"/>
              <a:gd name="T9" fmla="*/ 253 h 253"/>
              <a:gd name="T10" fmla="*/ 505 w 675"/>
              <a:gd name="T11" fmla="*/ 208 h 253"/>
              <a:gd name="T12" fmla="*/ 675 w 675"/>
              <a:gd name="T13" fmla="*/ 163 h 253"/>
              <a:gd name="T14" fmla="*/ 675 w 675"/>
              <a:gd name="T15" fmla="*/ 163 h 253"/>
              <a:gd name="T16" fmla="*/ 675 w 675"/>
              <a:gd name="T17" fmla="*/ 0 h 253"/>
              <a:gd name="T18" fmla="*/ 0 w 675"/>
              <a:gd name="T1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253">
                <a:moveTo>
                  <a:pt x="0" y="0"/>
                </a:moveTo>
                <a:lnTo>
                  <a:pt x="0" y="163"/>
                </a:lnTo>
                <a:lnTo>
                  <a:pt x="0" y="163"/>
                </a:lnTo>
                <a:lnTo>
                  <a:pt x="170" y="208"/>
                </a:lnTo>
                <a:lnTo>
                  <a:pt x="338" y="253"/>
                </a:lnTo>
                <a:lnTo>
                  <a:pt x="505" y="208"/>
                </a:lnTo>
                <a:lnTo>
                  <a:pt x="675" y="163"/>
                </a:lnTo>
                <a:lnTo>
                  <a:pt x="675" y="163"/>
                </a:lnTo>
                <a:lnTo>
                  <a:pt x="675" y="0"/>
                </a:lnTo>
                <a:lnTo>
                  <a:pt x="0" y="0"/>
                </a:lnTo>
                <a:close/>
              </a:path>
            </a:pathLst>
          </a:custGeom>
          <a:solidFill>
            <a:srgbClr val="236278"/>
          </a:solidFill>
          <a:ln>
            <a:noFill/>
          </a:ln>
          <a:effectLst/>
        </p:spPr>
        <p:txBody>
          <a:bodyPr vert="horz" wrap="square" lIns="51435" tIns="344250" rIns="51435" bIns="25718" numCol="1" anchor="t" anchorCtr="0" compatLnSpc="1"/>
          <a:lstStyle/>
          <a:p>
            <a:pPr algn="ctr" defTabSz="513715">
              <a:lnSpc>
                <a:spcPts val="845"/>
              </a:lnSpc>
              <a:defRPr/>
            </a:pPr>
            <a:r>
              <a:rPr lang="en-US" altLang="zh-CN" sz="3075" kern="0">
                <a:solidFill>
                  <a:prstClr val="white"/>
                </a:solidFill>
                <a:latin typeface="微软雅黑" panose="020B0503020204020204" pitchFamily="34" charset="-122"/>
                <a:ea typeface="宋体" pitchFamily="2" charset="-122"/>
                <a:cs typeface="UKIJ Qolyazma" pitchFamily="18" charset="0"/>
              </a:rPr>
              <a:t>28</a:t>
            </a:r>
            <a:r>
              <a:rPr lang="en-US" altLang="zh-CN" kern="0">
                <a:solidFill>
                  <a:prstClr val="white"/>
                </a:solidFill>
                <a:latin typeface="微软雅黑" panose="020B0503020204020204" pitchFamily="34" charset="-122"/>
                <a:ea typeface="宋体" pitchFamily="2" charset="-122"/>
                <a:cs typeface="UKIJ Qolyazma" pitchFamily="18" charset="0"/>
              </a:rPr>
              <a:t>%</a:t>
            </a:r>
            <a:endParaRPr lang="en-US" altLang="zh-CN" kern="0">
              <a:solidFill>
                <a:prstClr val="white"/>
              </a:solidFill>
              <a:latin typeface="微软雅黑" panose="020B0503020204020204" pitchFamily="34" charset="-122"/>
              <a:ea typeface="宋体" pitchFamily="2" charset="-122"/>
              <a:cs typeface="UKIJ Qolyazma" pitchFamily="18" charset="0"/>
            </a:endParaRPr>
          </a:p>
          <a:p>
            <a:pPr defTabSz="513715">
              <a:defRPr/>
            </a:pPr>
            <a:endParaRPr lang="en-US" altLang="zh-CN" kern="0">
              <a:solidFill>
                <a:prstClr val="white"/>
              </a:solidFill>
              <a:latin typeface="微软雅黑" panose="020B0503020204020204" pitchFamily="34" charset="-122"/>
              <a:ea typeface="宋体" pitchFamily="2" charset="-122"/>
              <a:cs typeface="UKIJ Qolyazma" pitchFamily="18" charset="0"/>
            </a:endParaRPr>
          </a:p>
        </p:txBody>
      </p:sp>
      <p:cxnSp>
        <p:nvCxnSpPr>
          <p:cNvPr id="31" name="直接连接符 30"/>
          <p:cNvCxnSpPr/>
          <p:nvPr/>
        </p:nvCxnSpPr>
        <p:spPr>
          <a:xfrm flipH="1">
            <a:off x="1151572" y="2552224"/>
            <a:ext cx="4698683" cy="0"/>
          </a:xfrm>
          <a:prstGeom prst="line">
            <a:avLst/>
          </a:prstGeom>
          <a:noFill/>
          <a:ln w="6350" cap="flat" cmpd="sng" algn="ctr">
            <a:solidFill>
              <a:srgbClr val="236278"/>
            </a:solidFill>
            <a:prstDash val="solid"/>
            <a:miter lim="800000"/>
          </a:ln>
          <a:effectLst/>
        </p:spPr>
      </p:cxnSp>
      <p:cxnSp>
        <p:nvCxnSpPr>
          <p:cNvPr id="32" name="直接连接符 31"/>
          <p:cNvCxnSpPr>
            <a:stCxn id="30" idx="0"/>
          </p:cNvCxnSpPr>
          <p:nvPr/>
        </p:nvCxnSpPr>
        <p:spPr>
          <a:xfrm flipH="1">
            <a:off x="1151572" y="2731294"/>
            <a:ext cx="4698683" cy="0"/>
          </a:xfrm>
          <a:prstGeom prst="line">
            <a:avLst/>
          </a:prstGeom>
          <a:noFill/>
          <a:ln w="19050" cap="flat" cmpd="sng" algn="ctr">
            <a:solidFill>
              <a:srgbClr val="236278"/>
            </a:solidFill>
            <a:prstDash val="solid"/>
            <a:miter lim="800000"/>
          </a:ln>
          <a:effectLst/>
        </p:spPr>
      </p:cxnSp>
      <p:sp>
        <p:nvSpPr>
          <p:cNvPr id="33" name="TextBox 13"/>
          <p:cNvSpPr txBox="1"/>
          <p:nvPr/>
        </p:nvSpPr>
        <p:spPr>
          <a:xfrm flipH="1">
            <a:off x="1151572" y="1707357"/>
            <a:ext cx="2102168" cy="248142"/>
          </a:xfrm>
          <a:prstGeom prst="rect">
            <a:avLst/>
          </a:prstGeom>
          <a:noFill/>
          <a:ln>
            <a:noFill/>
          </a:ln>
        </p:spPr>
        <p:txBody>
          <a:bodyPr wrap="square" lIns="51432" tIns="25716" rIns="51432" bIns="25716">
            <a:spAutoFit/>
          </a:bodyPr>
          <a:lstStyle>
            <a:defPPr>
              <a:defRPr lang="zh-CN"/>
            </a:defPPr>
            <a:lvl1pPr algn="ct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itchFamily="2" charset="-122"/>
              </a:defRPr>
            </a:lvl2pPr>
            <a:lvl3pPr marL="1143000" indent="-228600" eaLnBrk="0" hangingPunct="0">
              <a:defRPr>
                <a:latin typeface="Arial" panose="020B0604020202020204" pitchFamily="34" charset="0"/>
                <a:ea typeface="宋体" pitchFamily="2" charset="-122"/>
              </a:defRPr>
            </a:lvl3pPr>
            <a:lvl4pPr marL="1600200" indent="-228600" eaLnBrk="0" hangingPunct="0">
              <a:defRPr>
                <a:latin typeface="Arial" panose="020B0604020202020204" pitchFamily="34" charset="0"/>
                <a:ea typeface="宋体" pitchFamily="2" charset="-122"/>
              </a:defRPr>
            </a:lvl4pPr>
            <a:lvl5pPr marL="2057400" indent="-228600" eaLnBrk="0" hangingPunct="0">
              <a:defRPr>
                <a:latin typeface="Arial" panose="020B0604020202020204" pitchFamily="34" charset="0"/>
                <a:ea typeface="宋体" pitchFamily="2" charset="-122"/>
              </a:defRPr>
            </a:lvl5pPr>
            <a:lvl6pPr marL="2514600" indent="-228600" eaLnBrk="0" fontAlgn="base" hangingPunct="0">
              <a:spcBef>
                <a:spcPct val="0"/>
              </a:spcBef>
              <a:spcAft>
                <a:spcPct val="0"/>
              </a:spcAft>
              <a:defRPr>
                <a:latin typeface="Arial" panose="020B0604020202020204" pitchFamily="34" charset="0"/>
                <a:ea typeface="宋体" pitchFamily="2" charset="-122"/>
              </a:defRPr>
            </a:lvl6pPr>
            <a:lvl7pPr marL="2971800" indent="-228600" eaLnBrk="0" fontAlgn="base" hangingPunct="0">
              <a:spcBef>
                <a:spcPct val="0"/>
              </a:spcBef>
              <a:spcAft>
                <a:spcPct val="0"/>
              </a:spcAft>
              <a:defRPr>
                <a:latin typeface="Arial" panose="020B0604020202020204" pitchFamily="34" charset="0"/>
                <a:ea typeface="宋体" pitchFamily="2" charset="-122"/>
              </a:defRPr>
            </a:lvl7pPr>
            <a:lvl8pPr marL="3429000" indent="-228600" eaLnBrk="0" fontAlgn="base" hangingPunct="0">
              <a:spcBef>
                <a:spcPct val="0"/>
              </a:spcBef>
              <a:spcAft>
                <a:spcPct val="0"/>
              </a:spcAft>
              <a:defRPr>
                <a:latin typeface="Arial" panose="020B0604020202020204" pitchFamily="34" charset="0"/>
                <a:ea typeface="宋体" pitchFamily="2" charset="-122"/>
              </a:defRPr>
            </a:lvl8pPr>
            <a:lvl9pPr marL="3886200" indent="-228600" eaLnBrk="0" fontAlgn="base" hangingPunct="0">
              <a:spcBef>
                <a:spcPct val="0"/>
              </a:spcBef>
              <a:spcAft>
                <a:spcPct val="0"/>
              </a:spcAft>
              <a:defRPr>
                <a:latin typeface="Arial" panose="020B0604020202020204" pitchFamily="34" charset="0"/>
                <a:ea typeface="宋体" pitchFamily="2" charset="-122"/>
              </a:defRPr>
            </a:lvl9pPr>
          </a:lstStyle>
          <a:p>
            <a:pPr algn="l" defTabSz="513715">
              <a:defRPr/>
            </a:pPr>
            <a:r>
              <a:rPr lang="zh-CN" altLang="en-US" sz="1275" kern="0" dirty="0">
                <a:solidFill>
                  <a:prstClr val="black">
                    <a:lumMod val="65000"/>
                    <a:lumOff val="35000"/>
                  </a:prstClr>
                </a:solidFill>
                <a:latin typeface="黑体" panose="02010609060101010101" pitchFamily="49" charset="-122"/>
                <a:ea typeface="黑体" panose="02010609060101010101" pitchFamily="49" charset="-122"/>
              </a:rPr>
              <a:t>点击添加关键字</a:t>
            </a:r>
            <a:endParaRPr lang="zh-CN" altLang="en-US" sz="1275" kern="0" dirty="0">
              <a:solidFill>
                <a:prstClr val="black">
                  <a:lumMod val="65000"/>
                  <a:lumOff val="35000"/>
                </a:prstClr>
              </a:solidFill>
              <a:latin typeface="黑体" panose="02010609060101010101" pitchFamily="49" charset="-122"/>
              <a:ea typeface="黑体" panose="02010609060101010101" pitchFamily="49" charset="-122"/>
            </a:endParaRPr>
          </a:p>
        </p:txBody>
      </p:sp>
      <p:sp>
        <p:nvSpPr>
          <p:cNvPr id="35" name="TextBox 15"/>
          <p:cNvSpPr txBox="1"/>
          <p:nvPr/>
        </p:nvSpPr>
        <p:spPr>
          <a:xfrm flipH="1">
            <a:off x="1151572" y="2881789"/>
            <a:ext cx="2102168" cy="248142"/>
          </a:xfrm>
          <a:prstGeom prst="rect">
            <a:avLst/>
          </a:prstGeom>
          <a:noFill/>
          <a:ln>
            <a:noFill/>
          </a:ln>
        </p:spPr>
        <p:txBody>
          <a:bodyPr wrap="square" lIns="51432" tIns="25716" rIns="51432" bIns="25716">
            <a:spAutoFit/>
          </a:bodyPr>
          <a:lstStyle>
            <a:defPPr>
              <a:defRPr lang="zh-CN"/>
            </a:defPPr>
            <a:lvl1pP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itchFamily="2" charset="-122"/>
              </a:defRPr>
            </a:lvl2pPr>
            <a:lvl3pPr marL="1143000" indent="-228600" eaLnBrk="0" hangingPunct="0">
              <a:defRPr>
                <a:latin typeface="Arial" panose="020B0604020202020204" pitchFamily="34" charset="0"/>
                <a:ea typeface="宋体" pitchFamily="2" charset="-122"/>
              </a:defRPr>
            </a:lvl3pPr>
            <a:lvl4pPr marL="1600200" indent="-228600" eaLnBrk="0" hangingPunct="0">
              <a:defRPr>
                <a:latin typeface="Arial" panose="020B0604020202020204" pitchFamily="34" charset="0"/>
                <a:ea typeface="宋体" pitchFamily="2" charset="-122"/>
              </a:defRPr>
            </a:lvl4pPr>
            <a:lvl5pPr marL="2057400" indent="-228600" eaLnBrk="0" hangingPunct="0">
              <a:defRPr>
                <a:latin typeface="Arial" panose="020B0604020202020204" pitchFamily="34" charset="0"/>
                <a:ea typeface="宋体" pitchFamily="2" charset="-122"/>
              </a:defRPr>
            </a:lvl5pPr>
            <a:lvl6pPr marL="2514600" indent="-228600" eaLnBrk="0" fontAlgn="base" hangingPunct="0">
              <a:spcBef>
                <a:spcPct val="0"/>
              </a:spcBef>
              <a:spcAft>
                <a:spcPct val="0"/>
              </a:spcAft>
              <a:defRPr>
                <a:latin typeface="Arial" panose="020B0604020202020204" pitchFamily="34" charset="0"/>
                <a:ea typeface="宋体" pitchFamily="2" charset="-122"/>
              </a:defRPr>
            </a:lvl6pPr>
            <a:lvl7pPr marL="2971800" indent="-228600" eaLnBrk="0" fontAlgn="base" hangingPunct="0">
              <a:spcBef>
                <a:spcPct val="0"/>
              </a:spcBef>
              <a:spcAft>
                <a:spcPct val="0"/>
              </a:spcAft>
              <a:defRPr>
                <a:latin typeface="Arial" panose="020B0604020202020204" pitchFamily="34" charset="0"/>
                <a:ea typeface="宋体" pitchFamily="2" charset="-122"/>
              </a:defRPr>
            </a:lvl7pPr>
            <a:lvl8pPr marL="3429000" indent="-228600" eaLnBrk="0" fontAlgn="base" hangingPunct="0">
              <a:spcBef>
                <a:spcPct val="0"/>
              </a:spcBef>
              <a:spcAft>
                <a:spcPct val="0"/>
              </a:spcAft>
              <a:defRPr>
                <a:latin typeface="Arial" panose="020B0604020202020204" pitchFamily="34" charset="0"/>
                <a:ea typeface="宋体" pitchFamily="2" charset="-122"/>
              </a:defRPr>
            </a:lvl8pPr>
            <a:lvl9pPr marL="3886200" indent="-228600" eaLnBrk="0" fontAlgn="base" hangingPunct="0">
              <a:spcBef>
                <a:spcPct val="0"/>
              </a:spcBef>
              <a:spcAft>
                <a:spcPct val="0"/>
              </a:spcAft>
              <a:defRPr>
                <a:latin typeface="Arial" panose="020B0604020202020204" pitchFamily="34" charset="0"/>
                <a:ea typeface="宋体" pitchFamily="2" charset="-122"/>
              </a:defRPr>
            </a:lvl9pPr>
          </a:lstStyle>
          <a:p>
            <a:pPr defTabSz="513715">
              <a:defRPr/>
            </a:pPr>
            <a:r>
              <a:rPr lang="zh-CN" altLang="en-US" sz="1275" kern="0" dirty="0">
                <a:solidFill>
                  <a:prstClr val="black">
                    <a:lumMod val="65000"/>
                    <a:lumOff val="35000"/>
                  </a:prstClr>
                </a:solidFill>
                <a:latin typeface="黑体" panose="02010609060101010101" pitchFamily="49" charset="-122"/>
                <a:ea typeface="黑体" panose="02010609060101010101" pitchFamily="49" charset="-122"/>
              </a:rPr>
              <a:t>点击添加关键字</a:t>
            </a:r>
            <a:endParaRPr lang="zh-CN" altLang="en-US" sz="1275" kern="0" dirty="0">
              <a:solidFill>
                <a:prstClr val="black">
                  <a:lumMod val="65000"/>
                  <a:lumOff val="35000"/>
                </a:prstClr>
              </a:solidFill>
              <a:latin typeface="黑体" panose="02010609060101010101" pitchFamily="49" charset="-122"/>
              <a:ea typeface="黑体" panose="02010609060101010101" pitchFamily="49" charset="-122"/>
            </a:endParaRPr>
          </a:p>
        </p:txBody>
      </p:sp>
      <p:sp>
        <p:nvSpPr>
          <p:cNvPr id="13" name="矩形 12"/>
          <p:cNvSpPr/>
          <p:nvPr/>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14" name="矩形 13"/>
          <p:cNvSpPr/>
          <p:nvPr/>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15" name="文本框 14"/>
          <p:cNvSpPr txBox="1"/>
          <p:nvPr/>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项目方案设计</a:t>
            </a:r>
            <a:endParaRPr lang="zh-CN" altLang="en-US" sz="1500" dirty="0">
              <a:solidFill>
                <a:prstClr val="black">
                  <a:lumMod val="65000"/>
                  <a:lumOff val="35000"/>
                </a:prstClr>
              </a:solidFill>
              <a:latin typeface="微软雅黑" charset="0"/>
              <a:ea typeface="微软雅黑" charset="0"/>
              <a:sym typeface="+mn-ea"/>
            </a:endParaRPr>
          </a:p>
        </p:txBody>
      </p:sp>
      <p:sp>
        <p:nvSpPr>
          <p:cNvPr id="17" name="文本框 16"/>
          <p:cNvSpPr txBox="1"/>
          <p:nvPr/>
        </p:nvSpPr>
        <p:spPr>
          <a:xfrm>
            <a:off x="1151573" y="3225827"/>
            <a:ext cx="3960495" cy="438582"/>
          </a:xfrm>
          <a:prstGeom prst="rect">
            <a:avLst/>
          </a:prstGeom>
          <a:noFill/>
        </p:spPr>
        <p:txBody>
          <a:bodyPr vert="horz" wrap="square" rtlCol="0">
            <a:spAutoFit/>
          </a:bodyPr>
          <a:lstStyle/>
          <a:p>
            <a:pPr>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8" name="文本框 17"/>
          <p:cNvSpPr txBox="1"/>
          <p:nvPr/>
        </p:nvSpPr>
        <p:spPr>
          <a:xfrm>
            <a:off x="1106669" y="2005477"/>
            <a:ext cx="3960495" cy="611706"/>
          </a:xfrm>
          <a:prstGeom prst="rect">
            <a:avLst/>
          </a:prstGeom>
          <a:noFill/>
        </p:spPr>
        <p:txBody>
          <a:bodyPr vert="horz" wrap="square" rtlCol="0">
            <a:spAutoFit/>
          </a:bodyPr>
          <a:lstStyle/>
          <a:p>
            <a:pPr>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3" grpId="0"/>
      <p:bldP spid="35"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sp>
        <p:nvSpPr>
          <p:cNvPr id="76" name="文本框 75"/>
          <p:cNvSpPr txBox="1"/>
          <p:nvPr/>
        </p:nvSpPr>
        <p:spPr>
          <a:xfrm>
            <a:off x="1184911" y="2757012"/>
            <a:ext cx="1375886" cy="1234953"/>
          </a:xfrm>
          <a:prstGeom prst="rect">
            <a:avLst/>
          </a:prstGeom>
          <a:noFill/>
        </p:spPr>
        <p:txBody>
          <a:bodyPr wrap="square" rtlCol="0">
            <a:spAutoFit/>
          </a:bodyPr>
          <a:lstStyle/>
          <a:p>
            <a:pPr algn="ctr">
              <a:lnSpc>
                <a:spcPct val="150000"/>
              </a:lnSpc>
              <a:defRPr/>
            </a:pPr>
            <a:r>
              <a:rPr lang="zh-CN" altLang="da-DK" b="1" dirty="0">
                <a:solidFill>
                  <a:prstClr val="black">
                    <a:lumMod val="65000"/>
                    <a:lumOff val="35000"/>
                  </a:prstClr>
                </a:solidFill>
                <a:latin typeface="微软雅黑" panose="020B0503020204020204" pitchFamily="34" charset="-122"/>
                <a:ea typeface="微软雅黑" panose="020B0503020204020204" pitchFamily="34" charset="-122"/>
              </a:rPr>
              <a:t>小标题</a:t>
            </a:r>
            <a:endParaRPr lang="zh-CN" altLang="da-DK" b="1" dirty="0">
              <a:solidFill>
                <a:prstClr val="black">
                  <a:lumMod val="65000"/>
                  <a:lumOff val="35000"/>
                </a:prstClr>
              </a:solidFill>
              <a:latin typeface="微软雅黑" panose="020B0503020204020204" pitchFamily="34" charset="-122"/>
              <a:ea typeface="微软雅黑" panose="020B0503020204020204" pitchFamily="34" charset="-122"/>
            </a:endParaRPr>
          </a:p>
          <a:p>
            <a:pPr algn="ctr">
              <a:lnSpc>
                <a:spcPct val="150000"/>
              </a:lnSpc>
              <a:defRPr/>
            </a:pPr>
            <a:endParaRPr lang="en-US" altLang="zh-CN" sz="900" dirty="0">
              <a:solidFill>
                <a:prstClr val="black">
                  <a:lumMod val="65000"/>
                  <a:lumOff val="35000"/>
                </a:prstClr>
              </a:solidFill>
              <a:latin typeface="微软雅黑" panose="020B0503020204020204" pitchFamily="34" charset="-122"/>
              <a:ea typeface="微软雅黑" panose="020B0503020204020204" pitchFamily="34" charset="-122"/>
            </a:endParaRPr>
          </a:p>
          <a:p>
            <a:pPr algn="ctr">
              <a:lnSpc>
                <a:spcPct val="150000"/>
              </a:lnSpc>
              <a:defRPr/>
            </a:pPr>
            <a:r>
              <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rPr>
              <a:t>单击此处输入文本</a:t>
            </a:r>
            <a:endPar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endParaRPr>
          </a:p>
          <a:p>
            <a:pPr algn="ctr">
              <a:lnSpc>
                <a:spcPct val="150000"/>
              </a:lnSpc>
              <a:defRPr/>
            </a:pPr>
            <a:r>
              <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sym typeface="+mn-ea"/>
              </a:rPr>
              <a:t>单击此处输入文本</a:t>
            </a:r>
            <a:endPar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sym typeface="+mn-ea"/>
            </a:endParaRPr>
          </a:p>
          <a:p>
            <a:pPr algn="ctr">
              <a:lnSpc>
                <a:spcPct val="150000"/>
              </a:lnSpc>
              <a:defRPr/>
            </a:pPr>
            <a:r>
              <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sym typeface="+mn-ea"/>
              </a:rPr>
              <a:t>单击此处输入文本</a:t>
            </a:r>
            <a:endPar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sym typeface="+mn-ea"/>
            </a:endParaRPr>
          </a:p>
        </p:txBody>
      </p:sp>
      <p:sp>
        <p:nvSpPr>
          <p:cNvPr id="78" name="文本框 77"/>
          <p:cNvSpPr txBox="1"/>
          <p:nvPr/>
        </p:nvSpPr>
        <p:spPr>
          <a:xfrm>
            <a:off x="4744403" y="2784634"/>
            <a:ext cx="1375886" cy="1234953"/>
          </a:xfrm>
          <a:prstGeom prst="rect">
            <a:avLst/>
          </a:prstGeom>
          <a:noFill/>
        </p:spPr>
        <p:txBody>
          <a:bodyPr wrap="square" rtlCol="0">
            <a:spAutoFit/>
          </a:bodyPr>
          <a:lstStyle/>
          <a:p>
            <a:pPr algn="ctr">
              <a:lnSpc>
                <a:spcPct val="150000"/>
              </a:lnSpc>
              <a:defRPr/>
            </a:pPr>
            <a:r>
              <a:rPr lang="zh-CN" altLang="da-DK" b="1" dirty="0">
                <a:solidFill>
                  <a:prstClr val="black">
                    <a:lumMod val="65000"/>
                    <a:lumOff val="35000"/>
                  </a:prstClr>
                </a:solidFill>
                <a:latin typeface="微软雅黑" panose="020B0503020204020204" pitchFamily="34" charset="-122"/>
                <a:ea typeface="微软雅黑" panose="020B0503020204020204" pitchFamily="34" charset="-122"/>
              </a:rPr>
              <a:t>小标题</a:t>
            </a:r>
            <a:endParaRPr lang="zh-CN" altLang="da-DK" b="1" dirty="0">
              <a:solidFill>
                <a:prstClr val="black">
                  <a:lumMod val="65000"/>
                  <a:lumOff val="35000"/>
                </a:prstClr>
              </a:solidFill>
              <a:latin typeface="微软雅黑" panose="020B0503020204020204" pitchFamily="34" charset="-122"/>
              <a:ea typeface="微软雅黑" panose="020B0503020204020204" pitchFamily="34" charset="-122"/>
            </a:endParaRPr>
          </a:p>
          <a:p>
            <a:pPr algn="ctr">
              <a:lnSpc>
                <a:spcPct val="150000"/>
              </a:lnSpc>
              <a:defRPr/>
            </a:pPr>
            <a:endParaRPr lang="en-US" altLang="zh-CN" sz="900" dirty="0">
              <a:solidFill>
                <a:prstClr val="black">
                  <a:lumMod val="65000"/>
                  <a:lumOff val="35000"/>
                </a:prstClr>
              </a:solidFill>
              <a:latin typeface="微软雅黑" panose="020B0503020204020204" pitchFamily="34" charset="-122"/>
              <a:ea typeface="微软雅黑" panose="020B0503020204020204" pitchFamily="34" charset="-122"/>
            </a:endParaRPr>
          </a:p>
          <a:p>
            <a:pPr algn="ctr">
              <a:lnSpc>
                <a:spcPct val="150000"/>
              </a:lnSpc>
              <a:defRPr/>
            </a:pPr>
            <a:r>
              <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rPr>
              <a:t>单击此处输入文本</a:t>
            </a:r>
            <a:endPar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endParaRPr>
          </a:p>
          <a:p>
            <a:pPr algn="ctr">
              <a:lnSpc>
                <a:spcPct val="150000"/>
              </a:lnSpc>
              <a:defRPr/>
            </a:pPr>
            <a:r>
              <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sym typeface="+mn-ea"/>
              </a:rPr>
              <a:t>单击此处输入文本</a:t>
            </a:r>
            <a:endPar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sym typeface="+mn-ea"/>
            </a:endParaRPr>
          </a:p>
          <a:p>
            <a:pPr algn="ctr">
              <a:lnSpc>
                <a:spcPct val="150000"/>
              </a:lnSpc>
              <a:defRPr/>
            </a:pPr>
            <a:r>
              <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sym typeface="+mn-ea"/>
              </a:rPr>
              <a:t>单击此处输入文本</a:t>
            </a:r>
            <a:endPar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sym typeface="+mn-ea"/>
            </a:endParaRPr>
          </a:p>
        </p:txBody>
      </p:sp>
      <p:sp>
        <p:nvSpPr>
          <p:cNvPr id="79" name="文本框 78"/>
          <p:cNvSpPr txBox="1"/>
          <p:nvPr/>
        </p:nvSpPr>
        <p:spPr>
          <a:xfrm>
            <a:off x="2964657" y="2784634"/>
            <a:ext cx="1375886" cy="1234953"/>
          </a:xfrm>
          <a:prstGeom prst="rect">
            <a:avLst/>
          </a:prstGeom>
          <a:noFill/>
        </p:spPr>
        <p:txBody>
          <a:bodyPr wrap="square" rtlCol="0">
            <a:spAutoFit/>
          </a:bodyPr>
          <a:lstStyle/>
          <a:p>
            <a:pPr algn="ctr">
              <a:lnSpc>
                <a:spcPct val="150000"/>
              </a:lnSpc>
              <a:defRPr/>
            </a:pPr>
            <a:r>
              <a:rPr lang="zh-CN" altLang="da-DK" b="1" dirty="0">
                <a:solidFill>
                  <a:prstClr val="black">
                    <a:lumMod val="65000"/>
                    <a:lumOff val="35000"/>
                  </a:prstClr>
                </a:solidFill>
                <a:latin typeface="微软雅黑" panose="020B0503020204020204" pitchFamily="34" charset="-122"/>
                <a:ea typeface="微软雅黑" panose="020B0503020204020204" pitchFamily="34" charset="-122"/>
              </a:rPr>
              <a:t>小标题</a:t>
            </a:r>
            <a:endParaRPr lang="zh-CN" altLang="da-DK" b="1" dirty="0">
              <a:solidFill>
                <a:prstClr val="black">
                  <a:lumMod val="65000"/>
                  <a:lumOff val="35000"/>
                </a:prstClr>
              </a:solidFill>
              <a:latin typeface="微软雅黑" panose="020B0503020204020204" pitchFamily="34" charset="-122"/>
              <a:ea typeface="微软雅黑" panose="020B0503020204020204" pitchFamily="34" charset="-122"/>
            </a:endParaRPr>
          </a:p>
          <a:p>
            <a:pPr algn="ctr">
              <a:lnSpc>
                <a:spcPct val="150000"/>
              </a:lnSpc>
              <a:defRPr/>
            </a:pPr>
            <a:endParaRPr lang="en-US" altLang="zh-CN" sz="900" dirty="0">
              <a:solidFill>
                <a:prstClr val="black">
                  <a:lumMod val="65000"/>
                  <a:lumOff val="35000"/>
                </a:prstClr>
              </a:solidFill>
              <a:latin typeface="微软雅黑" panose="020B0503020204020204" pitchFamily="34" charset="-122"/>
              <a:ea typeface="微软雅黑" panose="020B0503020204020204" pitchFamily="34" charset="-122"/>
            </a:endParaRPr>
          </a:p>
          <a:p>
            <a:pPr algn="ctr">
              <a:lnSpc>
                <a:spcPct val="150000"/>
              </a:lnSpc>
              <a:defRPr/>
            </a:pPr>
            <a:r>
              <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rPr>
              <a:t>单击此处输入文本</a:t>
            </a:r>
            <a:endPar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endParaRPr>
          </a:p>
          <a:p>
            <a:pPr algn="ctr">
              <a:lnSpc>
                <a:spcPct val="150000"/>
              </a:lnSpc>
              <a:defRPr/>
            </a:pPr>
            <a:r>
              <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sym typeface="+mn-ea"/>
              </a:rPr>
              <a:t>单击此处输入文本</a:t>
            </a:r>
            <a:endPar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sym typeface="+mn-ea"/>
            </a:endParaRPr>
          </a:p>
          <a:p>
            <a:pPr algn="ctr">
              <a:lnSpc>
                <a:spcPct val="150000"/>
              </a:lnSpc>
              <a:defRPr/>
            </a:pPr>
            <a:r>
              <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sym typeface="+mn-ea"/>
              </a:rPr>
              <a:t>单击此处输入文本</a:t>
            </a:r>
            <a:endPar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sym typeface="+mn-ea"/>
            </a:endParaRPr>
          </a:p>
        </p:txBody>
      </p:sp>
      <p:sp>
        <p:nvSpPr>
          <p:cNvPr id="80" name="文本框 79"/>
          <p:cNvSpPr txBox="1"/>
          <p:nvPr/>
        </p:nvSpPr>
        <p:spPr>
          <a:xfrm>
            <a:off x="6517958" y="2784634"/>
            <a:ext cx="1375886" cy="1234953"/>
          </a:xfrm>
          <a:prstGeom prst="rect">
            <a:avLst/>
          </a:prstGeom>
          <a:noFill/>
        </p:spPr>
        <p:txBody>
          <a:bodyPr wrap="square" rtlCol="0">
            <a:spAutoFit/>
          </a:bodyPr>
          <a:lstStyle/>
          <a:p>
            <a:pPr algn="ctr">
              <a:lnSpc>
                <a:spcPct val="150000"/>
              </a:lnSpc>
              <a:defRPr/>
            </a:pPr>
            <a:r>
              <a:rPr lang="zh-CN" altLang="da-DK" b="1" dirty="0">
                <a:solidFill>
                  <a:prstClr val="black">
                    <a:lumMod val="65000"/>
                    <a:lumOff val="35000"/>
                  </a:prstClr>
                </a:solidFill>
                <a:latin typeface="微软雅黑" panose="020B0503020204020204" pitchFamily="34" charset="-122"/>
                <a:ea typeface="微软雅黑" panose="020B0503020204020204" pitchFamily="34" charset="-122"/>
              </a:rPr>
              <a:t>小标题</a:t>
            </a:r>
            <a:endParaRPr lang="zh-CN" altLang="da-DK" b="1" dirty="0">
              <a:solidFill>
                <a:prstClr val="black">
                  <a:lumMod val="65000"/>
                  <a:lumOff val="35000"/>
                </a:prstClr>
              </a:solidFill>
              <a:latin typeface="微软雅黑" panose="020B0503020204020204" pitchFamily="34" charset="-122"/>
              <a:ea typeface="微软雅黑" panose="020B0503020204020204" pitchFamily="34" charset="-122"/>
            </a:endParaRPr>
          </a:p>
          <a:p>
            <a:pPr algn="ctr">
              <a:lnSpc>
                <a:spcPct val="150000"/>
              </a:lnSpc>
              <a:defRPr/>
            </a:pPr>
            <a:endParaRPr lang="en-US" altLang="zh-CN" sz="900" dirty="0">
              <a:solidFill>
                <a:prstClr val="black">
                  <a:lumMod val="65000"/>
                  <a:lumOff val="35000"/>
                </a:prstClr>
              </a:solidFill>
              <a:latin typeface="微软雅黑" panose="020B0503020204020204" pitchFamily="34" charset="-122"/>
              <a:ea typeface="微软雅黑" panose="020B0503020204020204" pitchFamily="34" charset="-122"/>
            </a:endParaRPr>
          </a:p>
          <a:p>
            <a:pPr algn="ctr">
              <a:lnSpc>
                <a:spcPct val="150000"/>
              </a:lnSpc>
              <a:defRPr/>
            </a:pPr>
            <a:r>
              <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rPr>
              <a:t>单击此处输入文本</a:t>
            </a:r>
            <a:endPar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endParaRPr>
          </a:p>
          <a:p>
            <a:pPr algn="ctr">
              <a:lnSpc>
                <a:spcPct val="150000"/>
              </a:lnSpc>
              <a:defRPr/>
            </a:pPr>
            <a:r>
              <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sym typeface="+mn-ea"/>
              </a:rPr>
              <a:t>单击此处输入文本</a:t>
            </a:r>
            <a:endPar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sym typeface="+mn-ea"/>
            </a:endParaRPr>
          </a:p>
          <a:p>
            <a:pPr algn="ctr">
              <a:lnSpc>
                <a:spcPct val="150000"/>
              </a:lnSpc>
              <a:defRPr/>
            </a:pPr>
            <a:r>
              <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sym typeface="+mn-ea"/>
              </a:rPr>
              <a:t>单击此处输入文本</a:t>
            </a:r>
            <a:endParaRPr lang="zh-CN" altLang="da-DK" sz="900" dirty="0">
              <a:solidFill>
                <a:prstClr val="black">
                  <a:lumMod val="65000"/>
                  <a:lumOff val="35000"/>
                </a:prstClr>
              </a:solidFill>
              <a:latin typeface="微软雅黑" panose="020B0503020204020204" pitchFamily="34" charset="-122"/>
              <a:ea typeface="微软雅黑" panose="020B0503020204020204" pitchFamily="34" charset="-122"/>
              <a:sym typeface="+mn-ea"/>
            </a:endParaRPr>
          </a:p>
        </p:txBody>
      </p:sp>
      <p:grpSp>
        <p:nvGrpSpPr>
          <p:cNvPr id="4" name="组合 3"/>
          <p:cNvGrpSpPr/>
          <p:nvPr/>
        </p:nvGrpSpPr>
        <p:grpSpPr>
          <a:xfrm>
            <a:off x="6401276" y="1360170"/>
            <a:ext cx="1260158" cy="1260158"/>
            <a:chOff x="13688" y="2670"/>
            <a:chExt cx="2816" cy="2816"/>
          </a:xfrm>
        </p:grpSpPr>
        <p:sp>
          <p:nvSpPr>
            <p:cNvPr id="5" name="菱形 4"/>
            <p:cNvSpPr/>
            <p:nvPr/>
          </p:nvSpPr>
          <p:spPr>
            <a:xfrm>
              <a:off x="13819" y="2801"/>
              <a:ext cx="2534" cy="2534"/>
            </a:xfrm>
            <a:prstGeom prst="diamond">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12" name="菱形 11"/>
            <p:cNvSpPr/>
            <p:nvPr/>
          </p:nvSpPr>
          <p:spPr>
            <a:xfrm>
              <a:off x="13688" y="2670"/>
              <a:ext cx="2817" cy="2817"/>
            </a:xfrm>
            <a:prstGeom prst="diamond">
              <a:avLst/>
            </a:prstGeom>
            <a:noFill/>
            <a:ln>
              <a:solidFill>
                <a:srgbClr val="236278"/>
              </a:solidFill>
            </a:ln>
            <a:extLst>
              <a:ext uri="{909E8E84-426E-40DD-AFC4-6F175D3DCCD1}">
                <a14:hiddenFill xmlns:a14="http://schemas.microsoft.com/office/drawing/2010/main">
                  <a:solidFill>
                    <a:srgbClr val="ED43A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grpSp>
      <p:grpSp>
        <p:nvGrpSpPr>
          <p:cNvPr id="15" name="组合 14"/>
          <p:cNvGrpSpPr/>
          <p:nvPr/>
        </p:nvGrpSpPr>
        <p:grpSpPr>
          <a:xfrm>
            <a:off x="4759643" y="1351122"/>
            <a:ext cx="1260634" cy="1260634"/>
            <a:chOff x="10021" y="2650"/>
            <a:chExt cx="2817" cy="2817"/>
          </a:xfrm>
        </p:grpSpPr>
        <p:sp>
          <p:nvSpPr>
            <p:cNvPr id="8" name="菱形 7"/>
            <p:cNvSpPr/>
            <p:nvPr/>
          </p:nvSpPr>
          <p:spPr>
            <a:xfrm>
              <a:off x="10165" y="2801"/>
              <a:ext cx="2534" cy="2534"/>
            </a:xfrm>
            <a:prstGeom prst="diamond">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10" name="菱形 9"/>
            <p:cNvSpPr/>
            <p:nvPr/>
          </p:nvSpPr>
          <p:spPr>
            <a:xfrm>
              <a:off x="10021" y="2650"/>
              <a:ext cx="2817" cy="2817"/>
            </a:xfrm>
            <a:prstGeom prst="diamond">
              <a:avLst/>
            </a:prstGeom>
            <a:noFill/>
            <a:ln>
              <a:solidFill>
                <a:srgbClr val="236278"/>
              </a:solidFill>
            </a:ln>
            <a:extLst>
              <a:ext uri="{909E8E84-426E-40DD-AFC4-6F175D3DCCD1}">
                <a14:hiddenFill xmlns:a14="http://schemas.microsoft.com/office/drawing/2010/main">
                  <a:solidFill>
                    <a:srgbClr val="ED43A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grpSp>
      <p:grpSp>
        <p:nvGrpSpPr>
          <p:cNvPr id="9" name="组合 8"/>
          <p:cNvGrpSpPr/>
          <p:nvPr/>
        </p:nvGrpSpPr>
        <p:grpSpPr>
          <a:xfrm>
            <a:off x="3014662" y="1366361"/>
            <a:ext cx="1260158" cy="1260158"/>
            <a:chOff x="6122" y="2684"/>
            <a:chExt cx="2816" cy="2816"/>
          </a:xfrm>
        </p:grpSpPr>
        <p:sp>
          <p:nvSpPr>
            <p:cNvPr id="11" name="菱形 10"/>
            <p:cNvSpPr/>
            <p:nvPr/>
          </p:nvSpPr>
          <p:spPr>
            <a:xfrm>
              <a:off x="6274" y="2801"/>
              <a:ext cx="2534" cy="2534"/>
            </a:xfrm>
            <a:prstGeom prst="diamond">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13" name="菱形 12"/>
            <p:cNvSpPr/>
            <p:nvPr/>
          </p:nvSpPr>
          <p:spPr>
            <a:xfrm>
              <a:off x="6122" y="2684"/>
              <a:ext cx="2817" cy="2817"/>
            </a:xfrm>
            <a:prstGeom prst="diamond">
              <a:avLst/>
            </a:prstGeom>
            <a:noFill/>
            <a:ln>
              <a:solidFill>
                <a:srgbClr val="236278"/>
              </a:solidFill>
            </a:ln>
            <a:extLst>
              <a:ext uri="{909E8E84-426E-40DD-AFC4-6F175D3DCCD1}">
                <a14:hiddenFill xmlns:a14="http://schemas.microsoft.com/office/drawing/2010/main">
                  <a:solidFill>
                    <a:srgbClr val="ED43A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grpSp>
      <p:grpSp>
        <p:nvGrpSpPr>
          <p:cNvPr id="14" name="组合 13"/>
          <p:cNvGrpSpPr/>
          <p:nvPr/>
        </p:nvGrpSpPr>
        <p:grpSpPr>
          <a:xfrm>
            <a:off x="1315879" y="1358265"/>
            <a:ext cx="1260634" cy="1260634"/>
            <a:chOff x="2326" y="2666"/>
            <a:chExt cx="2817" cy="2817"/>
          </a:xfrm>
        </p:grpSpPr>
        <p:sp>
          <p:nvSpPr>
            <p:cNvPr id="17" name="菱形 16"/>
            <p:cNvSpPr/>
            <p:nvPr/>
          </p:nvSpPr>
          <p:spPr>
            <a:xfrm>
              <a:off x="2466" y="2801"/>
              <a:ext cx="2534" cy="2534"/>
            </a:xfrm>
            <a:prstGeom prst="diamond">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18" name="菱形 17"/>
            <p:cNvSpPr/>
            <p:nvPr/>
          </p:nvSpPr>
          <p:spPr>
            <a:xfrm>
              <a:off x="2326" y="2666"/>
              <a:ext cx="2817" cy="2817"/>
            </a:xfrm>
            <a:prstGeom prst="diamond">
              <a:avLst/>
            </a:prstGeom>
            <a:noFill/>
            <a:ln>
              <a:solidFill>
                <a:srgbClr val="236278"/>
              </a:solidFill>
            </a:ln>
            <a:extLst>
              <a:ext uri="{909E8E84-426E-40DD-AFC4-6F175D3DCCD1}">
                <a14:hiddenFill xmlns:a14="http://schemas.microsoft.com/office/drawing/2010/main">
                  <a:solidFill>
                    <a:srgbClr val="ED43A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grpSp>
      <p:sp>
        <p:nvSpPr>
          <p:cNvPr id="31771" name="稻壳儿小白白(http://dwz.cn/Wu2UP)"/>
          <p:cNvSpPr/>
          <p:nvPr/>
        </p:nvSpPr>
        <p:spPr>
          <a:xfrm>
            <a:off x="1645444" y="1739265"/>
            <a:ext cx="478631" cy="478155"/>
          </a:xfrm>
          <a:custGeom>
            <a:avLst/>
            <a:gdLst/>
            <a:ahLst/>
            <a:cxnLst>
              <a:cxn ang="0">
                <a:pos x="333326" y="13889"/>
              </a:cxn>
              <a:cxn ang="0">
                <a:pos x="284716" y="298605"/>
              </a:cxn>
              <a:cxn ang="0">
                <a:pos x="277772" y="312493"/>
              </a:cxn>
              <a:cxn ang="0">
                <a:pos x="277772" y="312493"/>
              </a:cxn>
              <a:cxn ang="0">
                <a:pos x="270827" y="312493"/>
              </a:cxn>
              <a:cxn ang="0">
                <a:pos x="187496" y="277772"/>
              </a:cxn>
              <a:cxn ang="0">
                <a:pos x="138886" y="333326"/>
              </a:cxn>
              <a:cxn ang="0">
                <a:pos x="131942" y="333326"/>
              </a:cxn>
              <a:cxn ang="0">
                <a:pos x="124997" y="333326"/>
              </a:cxn>
              <a:cxn ang="0">
                <a:pos x="118053" y="326382"/>
              </a:cxn>
              <a:cxn ang="0">
                <a:pos x="118053" y="256939"/>
              </a:cxn>
              <a:cxn ang="0">
                <a:pos x="277772" y="62499"/>
              </a:cxn>
              <a:cxn ang="0">
                <a:pos x="83332" y="236106"/>
              </a:cxn>
              <a:cxn ang="0">
                <a:pos x="6944" y="201384"/>
              </a:cxn>
              <a:cxn ang="0">
                <a:pos x="0" y="194440"/>
              </a:cxn>
              <a:cxn ang="0">
                <a:pos x="6944" y="180552"/>
              </a:cxn>
              <a:cxn ang="0">
                <a:pos x="319437" y="0"/>
              </a:cxn>
              <a:cxn ang="0">
                <a:pos x="319437" y="0"/>
              </a:cxn>
              <a:cxn ang="0">
                <a:pos x="326382" y="6944"/>
              </a:cxn>
              <a:cxn ang="0">
                <a:pos x="333326" y="13889"/>
              </a:cxn>
            </a:cxnLst>
            <a:rect l="0" t="0" r="0" b="0"/>
            <a:pathLst>
              <a:path w="48" h="48">
                <a:moveTo>
                  <a:pt x="48" y="2"/>
                </a:moveTo>
                <a:cubicBezTo>
                  <a:pt x="41" y="43"/>
                  <a:pt x="41" y="43"/>
                  <a:pt x="41" y="43"/>
                </a:cubicBezTo>
                <a:cubicBezTo>
                  <a:pt x="41" y="44"/>
                  <a:pt x="41" y="44"/>
                  <a:pt x="40" y="45"/>
                </a:cubicBezTo>
                <a:cubicBezTo>
                  <a:pt x="40" y="45"/>
                  <a:pt x="40" y="45"/>
                  <a:pt x="40" y="45"/>
                </a:cubicBezTo>
                <a:cubicBezTo>
                  <a:pt x="39" y="45"/>
                  <a:pt x="39" y="45"/>
                  <a:pt x="39" y="45"/>
                </a:cubicBezTo>
                <a:cubicBezTo>
                  <a:pt x="27" y="40"/>
                  <a:pt x="27" y="40"/>
                  <a:pt x="27" y="40"/>
                </a:cubicBezTo>
                <a:cubicBezTo>
                  <a:pt x="20" y="48"/>
                  <a:pt x="20" y="48"/>
                  <a:pt x="20" y="48"/>
                </a:cubicBezTo>
                <a:cubicBezTo>
                  <a:pt x="20" y="48"/>
                  <a:pt x="19" y="48"/>
                  <a:pt x="19" y="48"/>
                </a:cubicBezTo>
                <a:cubicBezTo>
                  <a:pt x="19" y="48"/>
                  <a:pt x="19" y="48"/>
                  <a:pt x="18" y="48"/>
                </a:cubicBezTo>
                <a:cubicBezTo>
                  <a:pt x="18" y="48"/>
                  <a:pt x="17" y="47"/>
                  <a:pt x="17" y="47"/>
                </a:cubicBezTo>
                <a:cubicBezTo>
                  <a:pt x="17" y="37"/>
                  <a:pt x="17" y="37"/>
                  <a:pt x="17" y="37"/>
                </a:cubicBezTo>
                <a:cubicBezTo>
                  <a:pt x="40" y="9"/>
                  <a:pt x="40" y="9"/>
                  <a:pt x="40" y="9"/>
                </a:cubicBezTo>
                <a:cubicBezTo>
                  <a:pt x="12" y="34"/>
                  <a:pt x="12" y="34"/>
                  <a:pt x="12" y="34"/>
                </a:cubicBezTo>
                <a:cubicBezTo>
                  <a:pt x="1" y="29"/>
                  <a:pt x="1" y="29"/>
                  <a:pt x="1" y="29"/>
                </a:cubicBezTo>
                <a:cubicBezTo>
                  <a:pt x="1" y="29"/>
                  <a:pt x="0" y="28"/>
                  <a:pt x="0" y="28"/>
                </a:cubicBezTo>
                <a:cubicBezTo>
                  <a:pt x="0" y="27"/>
                  <a:pt x="0" y="27"/>
                  <a:pt x="1" y="26"/>
                </a:cubicBezTo>
                <a:cubicBezTo>
                  <a:pt x="46" y="0"/>
                  <a:pt x="46" y="0"/>
                  <a:pt x="46" y="0"/>
                </a:cubicBezTo>
                <a:cubicBezTo>
                  <a:pt x="46" y="0"/>
                  <a:pt x="46" y="0"/>
                  <a:pt x="46" y="0"/>
                </a:cubicBezTo>
                <a:cubicBezTo>
                  <a:pt x="47" y="0"/>
                  <a:pt x="47" y="0"/>
                  <a:pt x="47" y="1"/>
                </a:cubicBezTo>
                <a:cubicBezTo>
                  <a:pt x="48" y="1"/>
                  <a:pt x="48" y="2"/>
                  <a:pt x="48" y="2"/>
                </a:cubicBezTo>
                <a:close/>
              </a:path>
            </a:pathLst>
          </a:custGeom>
          <a:solidFill>
            <a:schemeClr val="bg1"/>
          </a:solidFill>
          <a:ln w="9525">
            <a:noFill/>
          </a:ln>
        </p:spPr>
        <p:txBody>
          <a:bodyPr/>
          <a:lstStyle/>
          <a:p>
            <a:pPr>
              <a:defRPr/>
            </a:pPr>
            <a:endParaRPr lang="zh-CN" altLang="en-US">
              <a:solidFill>
                <a:prstClr val="black"/>
              </a:solidFill>
              <a:latin typeface="Calibri"/>
              <a:ea typeface="宋体" pitchFamily="2" charset="-122"/>
            </a:endParaRPr>
          </a:p>
        </p:txBody>
      </p:sp>
      <p:grpSp>
        <p:nvGrpSpPr>
          <p:cNvPr id="160" name="稻壳儿小白白(http://dwz.cn/Wu2UP)"/>
          <p:cNvGrpSpPr/>
          <p:nvPr/>
        </p:nvGrpSpPr>
        <p:grpSpPr>
          <a:xfrm>
            <a:off x="3423285" y="1725930"/>
            <a:ext cx="501015" cy="496729"/>
            <a:chOff x="704850" y="2703513"/>
            <a:chExt cx="363538" cy="360363"/>
          </a:xfrm>
          <a:solidFill>
            <a:schemeClr val="bg1"/>
          </a:solidFill>
        </p:grpSpPr>
        <p:sp>
          <p:nvSpPr>
            <p:cNvPr id="1141" name="稻壳儿小白白(http://dwz.cn/Wu2UP)"/>
            <p:cNvSpPr>
              <a:spLocks noEditPoints="1"/>
            </p:cNvSpPr>
            <p:nvPr/>
          </p:nvSpPr>
          <p:spPr bwMode="auto">
            <a:xfrm>
              <a:off x="903288" y="2751138"/>
              <a:ext cx="117475" cy="117475"/>
            </a:xfrm>
            <a:custGeom>
              <a:avLst/>
              <a:gdLst/>
              <a:ahLst/>
              <a:cxnLst>
                <a:cxn ang="0">
                  <a:pos x="36" y="38"/>
                </a:cxn>
                <a:cxn ang="0">
                  <a:pos x="36" y="38"/>
                </a:cxn>
                <a:cxn ang="0">
                  <a:pos x="38" y="40"/>
                </a:cxn>
                <a:cxn ang="0">
                  <a:pos x="40" y="38"/>
                </a:cxn>
                <a:cxn ang="0">
                  <a:pos x="40" y="38"/>
                </a:cxn>
                <a:cxn ang="0">
                  <a:pos x="2" y="0"/>
                </a:cxn>
                <a:cxn ang="0">
                  <a:pos x="2" y="0"/>
                </a:cxn>
                <a:cxn ang="0">
                  <a:pos x="0" y="1"/>
                </a:cxn>
                <a:cxn ang="0">
                  <a:pos x="2" y="3"/>
                </a:cxn>
                <a:cxn ang="0">
                  <a:pos x="2" y="3"/>
                </a:cxn>
                <a:cxn ang="0">
                  <a:pos x="36" y="38"/>
                </a:cxn>
                <a:cxn ang="0">
                  <a:pos x="36" y="38"/>
                </a:cxn>
                <a:cxn ang="0">
                  <a:pos x="36" y="38"/>
                </a:cxn>
              </a:cxnLst>
              <a:rect l="0" t="0" r="r" b="b"/>
              <a:pathLst>
                <a:path w="40" h="40">
                  <a:moveTo>
                    <a:pt x="36" y="38"/>
                  </a:moveTo>
                  <a:cubicBezTo>
                    <a:pt x="36" y="38"/>
                    <a:pt x="36" y="38"/>
                    <a:pt x="36" y="38"/>
                  </a:cubicBezTo>
                  <a:cubicBezTo>
                    <a:pt x="36" y="39"/>
                    <a:pt x="37" y="40"/>
                    <a:pt x="38" y="40"/>
                  </a:cubicBezTo>
                  <a:cubicBezTo>
                    <a:pt x="39" y="40"/>
                    <a:pt x="40" y="39"/>
                    <a:pt x="40" y="38"/>
                  </a:cubicBezTo>
                  <a:cubicBezTo>
                    <a:pt x="40" y="38"/>
                    <a:pt x="40" y="38"/>
                    <a:pt x="40" y="38"/>
                  </a:cubicBezTo>
                  <a:cubicBezTo>
                    <a:pt x="40" y="17"/>
                    <a:pt x="23" y="0"/>
                    <a:pt x="2" y="0"/>
                  </a:cubicBezTo>
                  <a:cubicBezTo>
                    <a:pt x="2" y="0"/>
                    <a:pt x="2" y="0"/>
                    <a:pt x="2" y="0"/>
                  </a:cubicBezTo>
                  <a:cubicBezTo>
                    <a:pt x="1" y="0"/>
                    <a:pt x="0" y="0"/>
                    <a:pt x="0" y="1"/>
                  </a:cubicBezTo>
                  <a:cubicBezTo>
                    <a:pt x="0" y="3"/>
                    <a:pt x="1" y="3"/>
                    <a:pt x="2" y="3"/>
                  </a:cubicBezTo>
                  <a:cubicBezTo>
                    <a:pt x="2" y="3"/>
                    <a:pt x="2" y="3"/>
                    <a:pt x="2" y="3"/>
                  </a:cubicBezTo>
                  <a:cubicBezTo>
                    <a:pt x="21" y="3"/>
                    <a:pt x="36" y="19"/>
                    <a:pt x="36" y="38"/>
                  </a:cubicBezTo>
                  <a:close/>
                  <a:moveTo>
                    <a:pt x="36" y="38"/>
                  </a:moveTo>
                  <a:cubicBezTo>
                    <a:pt x="36" y="38"/>
                    <a:pt x="36" y="38"/>
                    <a:pt x="36" y="38"/>
                  </a:cubicBezTo>
                </a:path>
              </a:pathLst>
            </a:custGeom>
            <a:grpFill/>
            <a:ln w="9525">
              <a:noFill/>
              <a:round/>
            </a:ln>
          </p:spPr>
          <p:txBody>
            <a:bodyPr/>
            <a:lstStyle/>
            <a:p>
              <a:pPr>
                <a:defRPr/>
              </a:pPr>
              <a:endParaRPr lang="en-US" sz="1800">
                <a:solidFill>
                  <a:srgbClr val="445469"/>
                </a:solidFill>
                <a:latin typeface="Arial" panose="020B0604020202020204"/>
                <a:ea typeface="微软雅黑"/>
              </a:endParaRPr>
            </a:p>
          </p:txBody>
        </p:sp>
        <p:sp>
          <p:nvSpPr>
            <p:cNvPr id="1142" name="稻壳儿小白白(http://dwz.cn/Wu2UP)"/>
            <p:cNvSpPr>
              <a:spLocks noEditPoints="1"/>
            </p:cNvSpPr>
            <p:nvPr/>
          </p:nvSpPr>
          <p:spPr bwMode="auto">
            <a:xfrm>
              <a:off x="704850" y="2703513"/>
              <a:ext cx="363538" cy="360363"/>
            </a:xfrm>
            <a:custGeom>
              <a:avLst/>
              <a:gdLst/>
              <a:ahLst/>
              <a:cxnLst>
                <a:cxn ang="0">
                  <a:pos x="36" y="4"/>
                </a:cxn>
                <a:cxn ang="0">
                  <a:pos x="28" y="0"/>
                </a:cxn>
                <a:cxn ang="0">
                  <a:pos x="23" y="1"/>
                </a:cxn>
                <a:cxn ang="0">
                  <a:pos x="16" y="12"/>
                </a:cxn>
                <a:cxn ang="0">
                  <a:pos x="16" y="64"/>
                </a:cxn>
                <a:cxn ang="0">
                  <a:pos x="4" y="76"/>
                </a:cxn>
                <a:cxn ang="0">
                  <a:pos x="4" y="93"/>
                </a:cxn>
                <a:cxn ang="0">
                  <a:pos x="31" y="120"/>
                </a:cxn>
                <a:cxn ang="0">
                  <a:pos x="39" y="123"/>
                </a:cxn>
                <a:cxn ang="0">
                  <a:pos x="47" y="120"/>
                </a:cxn>
                <a:cxn ang="0">
                  <a:pos x="59" y="108"/>
                </a:cxn>
                <a:cxn ang="0">
                  <a:pos x="112" y="108"/>
                </a:cxn>
                <a:cxn ang="0">
                  <a:pos x="123" y="100"/>
                </a:cxn>
                <a:cxn ang="0">
                  <a:pos x="120" y="88"/>
                </a:cxn>
                <a:cxn ang="0">
                  <a:pos x="36" y="4"/>
                </a:cxn>
                <a:cxn ang="0">
                  <a:pos x="54" y="102"/>
                </a:cxn>
                <a:cxn ang="0">
                  <a:pos x="42" y="114"/>
                </a:cxn>
                <a:cxn ang="0">
                  <a:pos x="39" y="115"/>
                </a:cxn>
                <a:cxn ang="0">
                  <a:pos x="36" y="114"/>
                </a:cxn>
                <a:cxn ang="0">
                  <a:pos x="10" y="87"/>
                </a:cxn>
                <a:cxn ang="0">
                  <a:pos x="8" y="85"/>
                </a:cxn>
                <a:cxn ang="0">
                  <a:pos x="10" y="82"/>
                </a:cxn>
                <a:cxn ang="0">
                  <a:pos x="22" y="70"/>
                </a:cxn>
                <a:cxn ang="0">
                  <a:pos x="22" y="70"/>
                </a:cxn>
                <a:cxn ang="0">
                  <a:pos x="54" y="102"/>
                </a:cxn>
                <a:cxn ang="0">
                  <a:pos x="54" y="102"/>
                </a:cxn>
                <a:cxn ang="0">
                  <a:pos x="59" y="100"/>
                </a:cxn>
                <a:cxn ang="0">
                  <a:pos x="57" y="100"/>
                </a:cxn>
                <a:cxn ang="0">
                  <a:pos x="23" y="66"/>
                </a:cxn>
                <a:cxn ang="0">
                  <a:pos x="24" y="64"/>
                </a:cxn>
                <a:cxn ang="0">
                  <a:pos x="24" y="18"/>
                </a:cxn>
                <a:cxn ang="0">
                  <a:pos x="105" y="100"/>
                </a:cxn>
                <a:cxn ang="0">
                  <a:pos x="59" y="100"/>
                </a:cxn>
                <a:cxn ang="0">
                  <a:pos x="116" y="98"/>
                </a:cxn>
                <a:cxn ang="0">
                  <a:pos x="112" y="100"/>
                </a:cxn>
                <a:cxn ang="0">
                  <a:pos x="111" y="100"/>
                </a:cxn>
                <a:cxn ang="0">
                  <a:pos x="24" y="13"/>
                </a:cxn>
                <a:cxn ang="0">
                  <a:pos x="24" y="12"/>
                </a:cxn>
                <a:cxn ang="0">
                  <a:pos x="26" y="8"/>
                </a:cxn>
                <a:cxn ang="0">
                  <a:pos x="28" y="8"/>
                </a:cxn>
                <a:cxn ang="0">
                  <a:pos x="30" y="9"/>
                </a:cxn>
                <a:cxn ang="0">
                  <a:pos x="115" y="93"/>
                </a:cxn>
                <a:cxn ang="0">
                  <a:pos x="116" y="98"/>
                </a:cxn>
                <a:cxn ang="0">
                  <a:pos x="116" y="98"/>
                </a:cxn>
                <a:cxn ang="0">
                  <a:pos x="116" y="98"/>
                </a:cxn>
              </a:cxnLst>
              <a:rect l="0" t="0" r="r" b="b"/>
              <a:pathLst>
                <a:path w="124" h="123">
                  <a:moveTo>
                    <a:pt x="36" y="4"/>
                  </a:moveTo>
                  <a:cubicBezTo>
                    <a:pt x="34" y="1"/>
                    <a:pt x="31" y="0"/>
                    <a:pt x="28" y="0"/>
                  </a:cubicBezTo>
                  <a:cubicBezTo>
                    <a:pt x="26" y="0"/>
                    <a:pt x="25" y="0"/>
                    <a:pt x="23" y="1"/>
                  </a:cubicBezTo>
                  <a:cubicBezTo>
                    <a:pt x="19" y="3"/>
                    <a:pt x="16" y="7"/>
                    <a:pt x="16" y="12"/>
                  </a:cubicBezTo>
                  <a:cubicBezTo>
                    <a:pt x="16" y="64"/>
                    <a:pt x="16" y="64"/>
                    <a:pt x="16" y="64"/>
                  </a:cubicBezTo>
                  <a:cubicBezTo>
                    <a:pt x="4" y="76"/>
                    <a:pt x="4" y="76"/>
                    <a:pt x="4" y="76"/>
                  </a:cubicBezTo>
                  <a:cubicBezTo>
                    <a:pt x="0" y="81"/>
                    <a:pt x="0" y="88"/>
                    <a:pt x="4" y="93"/>
                  </a:cubicBezTo>
                  <a:cubicBezTo>
                    <a:pt x="31" y="120"/>
                    <a:pt x="31" y="120"/>
                    <a:pt x="31" y="120"/>
                  </a:cubicBezTo>
                  <a:cubicBezTo>
                    <a:pt x="33" y="122"/>
                    <a:pt x="36" y="123"/>
                    <a:pt x="39" y="123"/>
                  </a:cubicBezTo>
                  <a:cubicBezTo>
                    <a:pt x="42" y="123"/>
                    <a:pt x="45" y="122"/>
                    <a:pt x="47" y="120"/>
                  </a:cubicBezTo>
                  <a:cubicBezTo>
                    <a:pt x="59" y="108"/>
                    <a:pt x="59" y="108"/>
                    <a:pt x="59" y="108"/>
                  </a:cubicBezTo>
                  <a:cubicBezTo>
                    <a:pt x="112" y="108"/>
                    <a:pt x="112" y="108"/>
                    <a:pt x="112" y="108"/>
                  </a:cubicBezTo>
                  <a:cubicBezTo>
                    <a:pt x="117" y="108"/>
                    <a:pt x="121" y="105"/>
                    <a:pt x="123" y="100"/>
                  </a:cubicBezTo>
                  <a:cubicBezTo>
                    <a:pt x="124" y="96"/>
                    <a:pt x="123" y="91"/>
                    <a:pt x="120" y="88"/>
                  </a:cubicBezTo>
                  <a:lnTo>
                    <a:pt x="36" y="4"/>
                  </a:lnTo>
                  <a:close/>
                  <a:moveTo>
                    <a:pt x="54" y="102"/>
                  </a:moveTo>
                  <a:cubicBezTo>
                    <a:pt x="42" y="114"/>
                    <a:pt x="42" y="114"/>
                    <a:pt x="42" y="114"/>
                  </a:cubicBezTo>
                  <a:cubicBezTo>
                    <a:pt x="41" y="115"/>
                    <a:pt x="40" y="115"/>
                    <a:pt x="39" y="115"/>
                  </a:cubicBezTo>
                  <a:cubicBezTo>
                    <a:pt x="39" y="115"/>
                    <a:pt x="37" y="115"/>
                    <a:pt x="36" y="114"/>
                  </a:cubicBezTo>
                  <a:cubicBezTo>
                    <a:pt x="10" y="87"/>
                    <a:pt x="10" y="87"/>
                    <a:pt x="10" y="87"/>
                  </a:cubicBezTo>
                  <a:cubicBezTo>
                    <a:pt x="9" y="86"/>
                    <a:pt x="8" y="85"/>
                    <a:pt x="8" y="85"/>
                  </a:cubicBezTo>
                  <a:cubicBezTo>
                    <a:pt x="8" y="84"/>
                    <a:pt x="9" y="83"/>
                    <a:pt x="10" y="82"/>
                  </a:cubicBezTo>
                  <a:cubicBezTo>
                    <a:pt x="22" y="70"/>
                    <a:pt x="22" y="70"/>
                    <a:pt x="22" y="70"/>
                  </a:cubicBezTo>
                  <a:cubicBezTo>
                    <a:pt x="22" y="70"/>
                    <a:pt x="22" y="70"/>
                    <a:pt x="22" y="70"/>
                  </a:cubicBezTo>
                  <a:cubicBezTo>
                    <a:pt x="54" y="102"/>
                    <a:pt x="54" y="102"/>
                    <a:pt x="54" y="102"/>
                  </a:cubicBezTo>
                  <a:cubicBezTo>
                    <a:pt x="54" y="102"/>
                    <a:pt x="54" y="102"/>
                    <a:pt x="54" y="102"/>
                  </a:cubicBezTo>
                  <a:close/>
                  <a:moveTo>
                    <a:pt x="59" y="100"/>
                  </a:moveTo>
                  <a:cubicBezTo>
                    <a:pt x="59" y="100"/>
                    <a:pt x="58" y="100"/>
                    <a:pt x="57" y="100"/>
                  </a:cubicBezTo>
                  <a:cubicBezTo>
                    <a:pt x="23" y="66"/>
                    <a:pt x="23" y="66"/>
                    <a:pt x="23" y="66"/>
                  </a:cubicBezTo>
                  <a:cubicBezTo>
                    <a:pt x="24" y="66"/>
                    <a:pt x="24" y="65"/>
                    <a:pt x="24" y="64"/>
                  </a:cubicBezTo>
                  <a:cubicBezTo>
                    <a:pt x="24" y="18"/>
                    <a:pt x="24" y="18"/>
                    <a:pt x="24" y="18"/>
                  </a:cubicBezTo>
                  <a:cubicBezTo>
                    <a:pt x="105" y="100"/>
                    <a:pt x="105" y="100"/>
                    <a:pt x="105" y="100"/>
                  </a:cubicBezTo>
                  <a:lnTo>
                    <a:pt x="59" y="100"/>
                  </a:lnTo>
                  <a:close/>
                  <a:moveTo>
                    <a:pt x="116" y="98"/>
                  </a:moveTo>
                  <a:cubicBezTo>
                    <a:pt x="115" y="99"/>
                    <a:pt x="114" y="100"/>
                    <a:pt x="112" y="100"/>
                  </a:cubicBezTo>
                  <a:cubicBezTo>
                    <a:pt x="111" y="100"/>
                    <a:pt x="111" y="100"/>
                    <a:pt x="111" y="100"/>
                  </a:cubicBezTo>
                  <a:cubicBezTo>
                    <a:pt x="24" y="13"/>
                    <a:pt x="24" y="13"/>
                    <a:pt x="24" y="13"/>
                  </a:cubicBezTo>
                  <a:cubicBezTo>
                    <a:pt x="24" y="12"/>
                    <a:pt x="24" y="12"/>
                    <a:pt x="24" y="12"/>
                  </a:cubicBezTo>
                  <a:cubicBezTo>
                    <a:pt x="24" y="10"/>
                    <a:pt x="25" y="9"/>
                    <a:pt x="26" y="8"/>
                  </a:cubicBezTo>
                  <a:cubicBezTo>
                    <a:pt x="27" y="8"/>
                    <a:pt x="27" y="8"/>
                    <a:pt x="28" y="8"/>
                  </a:cubicBezTo>
                  <a:cubicBezTo>
                    <a:pt x="29" y="8"/>
                    <a:pt x="30" y="8"/>
                    <a:pt x="30" y="9"/>
                  </a:cubicBezTo>
                  <a:cubicBezTo>
                    <a:pt x="115" y="93"/>
                    <a:pt x="115" y="93"/>
                    <a:pt x="115" y="93"/>
                  </a:cubicBezTo>
                  <a:cubicBezTo>
                    <a:pt x="116" y="94"/>
                    <a:pt x="116" y="96"/>
                    <a:pt x="116" y="98"/>
                  </a:cubicBezTo>
                  <a:close/>
                  <a:moveTo>
                    <a:pt x="116" y="98"/>
                  </a:moveTo>
                  <a:cubicBezTo>
                    <a:pt x="116" y="98"/>
                    <a:pt x="116" y="98"/>
                    <a:pt x="116" y="98"/>
                  </a:cubicBezTo>
                </a:path>
              </a:pathLst>
            </a:custGeom>
            <a:grpFill/>
            <a:ln w="9525">
              <a:noFill/>
              <a:round/>
            </a:ln>
          </p:spPr>
          <p:txBody>
            <a:bodyPr/>
            <a:lstStyle/>
            <a:p>
              <a:pPr>
                <a:defRPr/>
              </a:pPr>
              <a:endParaRPr lang="en-US" sz="1800">
                <a:solidFill>
                  <a:srgbClr val="445469"/>
                </a:solidFill>
                <a:latin typeface="Arial" panose="020B0604020202020204"/>
                <a:ea typeface="微软雅黑"/>
              </a:endParaRPr>
            </a:p>
          </p:txBody>
        </p:sp>
        <p:sp>
          <p:nvSpPr>
            <p:cNvPr id="1143" name="稻壳儿小白白(http://dwz.cn/Wu2UP)"/>
            <p:cNvSpPr>
              <a:spLocks noEditPoints="1"/>
            </p:cNvSpPr>
            <p:nvPr/>
          </p:nvSpPr>
          <p:spPr bwMode="auto">
            <a:xfrm>
              <a:off x="898525" y="2703513"/>
              <a:ext cx="166688" cy="169863"/>
            </a:xfrm>
            <a:custGeom>
              <a:avLst/>
              <a:gdLst/>
              <a:ahLst/>
              <a:cxnLst>
                <a:cxn ang="0">
                  <a:pos x="4" y="8"/>
                </a:cxn>
                <a:cxn ang="0">
                  <a:pos x="4" y="8"/>
                </a:cxn>
                <a:cxn ang="0">
                  <a:pos x="50" y="54"/>
                </a:cxn>
                <a:cxn ang="0">
                  <a:pos x="54" y="58"/>
                </a:cxn>
                <a:cxn ang="0">
                  <a:pos x="57" y="54"/>
                </a:cxn>
                <a:cxn ang="0">
                  <a:pos x="57" y="54"/>
                </a:cxn>
                <a:cxn ang="0">
                  <a:pos x="4" y="0"/>
                </a:cxn>
                <a:cxn ang="0">
                  <a:pos x="4" y="0"/>
                </a:cxn>
                <a:cxn ang="0">
                  <a:pos x="0" y="4"/>
                </a:cxn>
                <a:cxn ang="0">
                  <a:pos x="4" y="8"/>
                </a:cxn>
                <a:cxn ang="0">
                  <a:pos x="4" y="8"/>
                </a:cxn>
                <a:cxn ang="0">
                  <a:pos x="4" y="8"/>
                </a:cxn>
              </a:cxnLst>
              <a:rect l="0" t="0" r="r" b="b"/>
              <a:pathLst>
                <a:path w="57" h="58">
                  <a:moveTo>
                    <a:pt x="4" y="8"/>
                  </a:moveTo>
                  <a:cubicBezTo>
                    <a:pt x="4" y="8"/>
                    <a:pt x="4" y="8"/>
                    <a:pt x="4" y="8"/>
                  </a:cubicBezTo>
                  <a:cubicBezTo>
                    <a:pt x="29" y="8"/>
                    <a:pt x="50" y="29"/>
                    <a:pt x="50" y="54"/>
                  </a:cubicBezTo>
                  <a:cubicBezTo>
                    <a:pt x="50" y="56"/>
                    <a:pt x="52" y="58"/>
                    <a:pt x="54" y="58"/>
                  </a:cubicBezTo>
                  <a:cubicBezTo>
                    <a:pt x="56" y="58"/>
                    <a:pt x="57" y="56"/>
                    <a:pt x="57" y="54"/>
                  </a:cubicBezTo>
                  <a:cubicBezTo>
                    <a:pt x="57" y="54"/>
                    <a:pt x="57" y="54"/>
                    <a:pt x="57" y="54"/>
                  </a:cubicBezTo>
                  <a:cubicBezTo>
                    <a:pt x="57" y="24"/>
                    <a:pt x="33" y="0"/>
                    <a:pt x="4" y="0"/>
                  </a:cubicBezTo>
                  <a:cubicBezTo>
                    <a:pt x="4" y="0"/>
                    <a:pt x="4" y="0"/>
                    <a:pt x="4" y="0"/>
                  </a:cubicBezTo>
                  <a:cubicBezTo>
                    <a:pt x="2" y="0"/>
                    <a:pt x="0" y="2"/>
                    <a:pt x="0" y="4"/>
                  </a:cubicBezTo>
                  <a:cubicBezTo>
                    <a:pt x="0" y="6"/>
                    <a:pt x="2" y="8"/>
                    <a:pt x="4" y="8"/>
                  </a:cubicBezTo>
                  <a:close/>
                  <a:moveTo>
                    <a:pt x="4" y="8"/>
                  </a:moveTo>
                  <a:cubicBezTo>
                    <a:pt x="4" y="8"/>
                    <a:pt x="4" y="8"/>
                    <a:pt x="4" y="8"/>
                  </a:cubicBezTo>
                </a:path>
              </a:pathLst>
            </a:custGeom>
            <a:grpFill/>
            <a:ln w="9525">
              <a:noFill/>
              <a:round/>
            </a:ln>
          </p:spPr>
          <p:txBody>
            <a:bodyPr/>
            <a:lstStyle/>
            <a:p>
              <a:pPr>
                <a:defRPr/>
              </a:pPr>
              <a:endParaRPr lang="en-US" sz="1800">
                <a:solidFill>
                  <a:srgbClr val="445469"/>
                </a:solidFill>
                <a:latin typeface="Arial" panose="020B0604020202020204"/>
                <a:ea typeface="微软雅黑"/>
              </a:endParaRPr>
            </a:p>
          </p:txBody>
        </p:sp>
      </p:grpSp>
      <p:sp>
        <p:nvSpPr>
          <p:cNvPr id="29725" name="稻壳儿小白白(http://dwz.cn/Wu2UP)"/>
          <p:cNvSpPr>
            <a:spLocks noEditPoints="1"/>
          </p:cNvSpPr>
          <p:nvPr/>
        </p:nvSpPr>
        <p:spPr>
          <a:xfrm>
            <a:off x="5120640" y="1814513"/>
            <a:ext cx="566738" cy="426720"/>
          </a:xfrm>
          <a:custGeom>
            <a:avLst/>
            <a:gdLst/>
            <a:ahLst/>
            <a:cxnLst>
              <a:cxn ang="0">
                <a:pos x="1225271385" y="24653465"/>
              </a:cxn>
              <a:cxn ang="0">
                <a:pos x="327548682" y="0"/>
              </a:cxn>
              <a:cxn ang="0">
                <a:pos x="24263280" y="271191872"/>
              </a:cxn>
              <a:cxn ang="0">
                <a:pos x="24263280" y="394459196"/>
              </a:cxn>
              <a:cxn ang="0">
                <a:pos x="740016979" y="1134070658"/>
              </a:cxn>
              <a:cxn ang="0">
                <a:pos x="1467900453" y="394459196"/>
              </a:cxn>
              <a:cxn ang="0">
                <a:pos x="1455770678" y="271191872"/>
              </a:cxn>
              <a:cxn ang="0">
                <a:pos x="1043302382" y="172574253"/>
              </a:cxn>
              <a:cxn ang="0">
                <a:pos x="1128221996" y="98613859"/>
              </a:cxn>
              <a:cxn ang="0">
                <a:pos x="921985983" y="332823654"/>
              </a:cxn>
              <a:cxn ang="0">
                <a:pos x="1128221996" y="332823654"/>
              </a:cxn>
              <a:cxn ang="0">
                <a:pos x="885592928" y="308170189"/>
              </a:cxn>
              <a:cxn ang="0">
                <a:pos x="909856208" y="110942471"/>
              </a:cxn>
              <a:cxn ang="0">
                <a:pos x="849199873" y="332823654"/>
              </a:cxn>
              <a:cxn ang="0">
                <a:pos x="740016979" y="246538407"/>
              </a:cxn>
              <a:cxn ang="0">
                <a:pos x="849199873" y="98613859"/>
              </a:cxn>
              <a:cxn ang="0">
                <a:pos x="642963860" y="98613859"/>
              </a:cxn>
              <a:cxn ang="0">
                <a:pos x="703620194" y="209556330"/>
              </a:cxn>
              <a:cxn ang="0">
                <a:pos x="485258136" y="197231478"/>
              </a:cxn>
              <a:cxn ang="0">
                <a:pos x="703620194" y="209556330"/>
              </a:cxn>
              <a:cxn ang="0">
                <a:pos x="363941737" y="332823654"/>
              </a:cxn>
              <a:cxn ang="0">
                <a:pos x="570177750" y="332823654"/>
              </a:cxn>
              <a:cxn ang="0">
                <a:pos x="448861351" y="172574253"/>
              </a:cxn>
              <a:cxn ang="0">
                <a:pos x="521651191" y="98613859"/>
              </a:cxn>
              <a:cxn ang="0">
                <a:pos x="412468297" y="209556330"/>
              </a:cxn>
              <a:cxn ang="0">
                <a:pos x="97053119" y="332823654"/>
              </a:cxn>
              <a:cxn ang="0">
                <a:pos x="133446174" y="382134343"/>
              </a:cxn>
              <a:cxn ang="0">
                <a:pos x="594441030" y="875207398"/>
              </a:cxn>
              <a:cxn ang="0">
                <a:pos x="351811962" y="382134343"/>
              </a:cxn>
              <a:cxn ang="0">
                <a:pos x="691490419" y="961496404"/>
              </a:cxn>
              <a:cxn ang="0">
                <a:pos x="630834085" y="382134343"/>
              </a:cxn>
              <a:cxn ang="0">
                <a:pos x="740016979" y="973821257"/>
              </a:cxn>
              <a:cxn ang="0">
                <a:pos x="788543539" y="961496404"/>
              </a:cxn>
              <a:cxn ang="0">
                <a:pos x="1140351771" y="382134343"/>
              </a:cxn>
              <a:cxn ang="0">
                <a:pos x="897722703" y="875207398"/>
              </a:cxn>
              <a:cxn ang="0">
                <a:pos x="1358717559" y="382134343"/>
              </a:cxn>
              <a:cxn ang="0">
                <a:pos x="1201008105" y="332823654"/>
              </a:cxn>
              <a:cxn ang="0">
                <a:pos x="1176748555" y="110942471"/>
              </a:cxn>
              <a:cxn ang="0">
                <a:pos x="1201008105" y="332823654"/>
              </a:cxn>
              <a:cxn ang="0">
                <a:pos x="1201008105" y="332823654"/>
              </a:cxn>
            </a:cxnLst>
            <a:rect l="0" t="0" r="0" b="0"/>
            <a:pathLst>
              <a:path w="123" h="92">
                <a:moveTo>
                  <a:pt x="120" y="22"/>
                </a:moveTo>
                <a:cubicBezTo>
                  <a:pt x="101" y="2"/>
                  <a:pt x="101" y="2"/>
                  <a:pt x="101" y="2"/>
                </a:cubicBezTo>
                <a:cubicBezTo>
                  <a:pt x="100" y="1"/>
                  <a:pt x="98" y="0"/>
                  <a:pt x="96" y="0"/>
                </a:cubicBezTo>
                <a:cubicBezTo>
                  <a:pt x="27" y="0"/>
                  <a:pt x="27" y="0"/>
                  <a:pt x="27" y="0"/>
                </a:cubicBezTo>
                <a:cubicBezTo>
                  <a:pt x="25" y="0"/>
                  <a:pt x="23" y="1"/>
                  <a:pt x="22" y="2"/>
                </a:cubicBezTo>
                <a:cubicBezTo>
                  <a:pt x="2" y="22"/>
                  <a:pt x="2" y="22"/>
                  <a:pt x="2" y="22"/>
                </a:cubicBezTo>
                <a:cubicBezTo>
                  <a:pt x="1" y="23"/>
                  <a:pt x="0" y="25"/>
                  <a:pt x="0" y="27"/>
                </a:cubicBezTo>
                <a:cubicBezTo>
                  <a:pt x="0" y="29"/>
                  <a:pt x="1" y="31"/>
                  <a:pt x="2" y="32"/>
                </a:cubicBezTo>
                <a:cubicBezTo>
                  <a:pt x="56" y="90"/>
                  <a:pt x="56" y="90"/>
                  <a:pt x="56" y="90"/>
                </a:cubicBezTo>
                <a:cubicBezTo>
                  <a:pt x="57" y="91"/>
                  <a:pt x="59" y="92"/>
                  <a:pt x="61" y="92"/>
                </a:cubicBezTo>
                <a:cubicBezTo>
                  <a:pt x="64" y="92"/>
                  <a:pt x="66" y="91"/>
                  <a:pt x="67" y="90"/>
                </a:cubicBezTo>
                <a:cubicBezTo>
                  <a:pt x="121" y="32"/>
                  <a:pt x="121" y="32"/>
                  <a:pt x="121" y="32"/>
                </a:cubicBezTo>
                <a:cubicBezTo>
                  <a:pt x="122" y="31"/>
                  <a:pt x="123" y="29"/>
                  <a:pt x="123" y="27"/>
                </a:cubicBezTo>
                <a:cubicBezTo>
                  <a:pt x="123" y="25"/>
                  <a:pt x="122" y="23"/>
                  <a:pt x="120" y="22"/>
                </a:cubicBezTo>
                <a:close/>
                <a:moveTo>
                  <a:pt x="93" y="8"/>
                </a:moveTo>
                <a:cubicBezTo>
                  <a:pt x="86" y="14"/>
                  <a:pt x="86" y="14"/>
                  <a:pt x="86" y="14"/>
                </a:cubicBezTo>
                <a:cubicBezTo>
                  <a:pt x="79" y="8"/>
                  <a:pt x="79" y="8"/>
                  <a:pt x="79" y="8"/>
                </a:cubicBezTo>
                <a:lnTo>
                  <a:pt x="93" y="8"/>
                </a:lnTo>
                <a:close/>
                <a:moveTo>
                  <a:pt x="93" y="27"/>
                </a:moveTo>
                <a:cubicBezTo>
                  <a:pt x="76" y="27"/>
                  <a:pt x="76" y="27"/>
                  <a:pt x="76" y="27"/>
                </a:cubicBezTo>
                <a:cubicBezTo>
                  <a:pt x="85" y="19"/>
                  <a:pt x="85" y="19"/>
                  <a:pt x="85" y="19"/>
                </a:cubicBezTo>
                <a:lnTo>
                  <a:pt x="93" y="27"/>
                </a:lnTo>
                <a:close/>
                <a:moveTo>
                  <a:pt x="83" y="16"/>
                </a:moveTo>
                <a:cubicBezTo>
                  <a:pt x="73" y="25"/>
                  <a:pt x="73" y="25"/>
                  <a:pt x="73" y="25"/>
                </a:cubicBezTo>
                <a:cubicBezTo>
                  <a:pt x="64" y="17"/>
                  <a:pt x="64" y="17"/>
                  <a:pt x="64" y="17"/>
                </a:cubicBezTo>
                <a:cubicBezTo>
                  <a:pt x="75" y="9"/>
                  <a:pt x="75" y="9"/>
                  <a:pt x="75" y="9"/>
                </a:cubicBezTo>
                <a:lnTo>
                  <a:pt x="83" y="16"/>
                </a:lnTo>
                <a:close/>
                <a:moveTo>
                  <a:pt x="70" y="27"/>
                </a:moveTo>
                <a:cubicBezTo>
                  <a:pt x="53" y="27"/>
                  <a:pt x="53" y="27"/>
                  <a:pt x="53" y="27"/>
                </a:cubicBezTo>
                <a:cubicBezTo>
                  <a:pt x="61" y="20"/>
                  <a:pt x="61" y="20"/>
                  <a:pt x="61" y="20"/>
                </a:cubicBezTo>
                <a:lnTo>
                  <a:pt x="70" y="27"/>
                </a:lnTo>
                <a:close/>
                <a:moveTo>
                  <a:pt x="70" y="8"/>
                </a:moveTo>
                <a:cubicBezTo>
                  <a:pt x="61" y="15"/>
                  <a:pt x="61" y="15"/>
                  <a:pt x="61" y="15"/>
                </a:cubicBezTo>
                <a:cubicBezTo>
                  <a:pt x="53" y="8"/>
                  <a:pt x="53" y="8"/>
                  <a:pt x="53" y="8"/>
                </a:cubicBezTo>
                <a:lnTo>
                  <a:pt x="70" y="8"/>
                </a:lnTo>
                <a:close/>
                <a:moveTo>
                  <a:pt x="58" y="17"/>
                </a:moveTo>
                <a:cubicBezTo>
                  <a:pt x="50" y="25"/>
                  <a:pt x="50" y="25"/>
                  <a:pt x="50" y="25"/>
                </a:cubicBezTo>
                <a:cubicBezTo>
                  <a:pt x="40" y="16"/>
                  <a:pt x="40" y="16"/>
                  <a:pt x="40" y="16"/>
                </a:cubicBezTo>
                <a:cubicBezTo>
                  <a:pt x="48" y="9"/>
                  <a:pt x="48" y="9"/>
                  <a:pt x="48" y="9"/>
                </a:cubicBezTo>
                <a:lnTo>
                  <a:pt x="58" y="17"/>
                </a:lnTo>
                <a:close/>
                <a:moveTo>
                  <a:pt x="47" y="27"/>
                </a:moveTo>
                <a:cubicBezTo>
                  <a:pt x="30" y="27"/>
                  <a:pt x="30" y="27"/>
                  <a:pt x="30" y="27"/>
                </a:cubicBezTo>
                <a:cubicBezTo>
                  <a:pt x="37" y="19"/>
                  <a:pt x="37" y="19"/>
                  <a:pt x="37" y="19"/>
                </a:cubicBezTo>
                <a:lnTo>
                  <a:pt x="47" y="27"/>
                </a:lnTo>
                <a:close/>
                <a:moveTo>
                  <a:pt x="43" y="8"/>
                </a:moveTo>
                <a:cubicBezTo>
                  <a:pt x="37" y="14"/>
                  <a:pt x="37" y="14"/>
                  <a:pt x="37" y="14"/>
                </a:cubicBezTo>
                <a:cubicBezTo>
                  <a:pt x="30" y="8"/>
                  <a:pt x="30" y="8"/>
                  <a:pt x="30" y="8"/>
                </a:cubicBezTo>
                <a:lnTo>
                  <a:pt x="43" y="8"/>
                </a:lnTo>
                <a:close/>
                <a:moveTo>
                  <a:pt x="26" y="9"/>
                </a:moveTo>
                <a:cubicBezTo>
                  <a:pt x="34" y="17"/>
                  <a:pt x="34" y="17"/>
                  <a:pt x="34" y="17"/>
                </a:cubicBezTo>
                <a:cubicBezTo>
                  <a:pt x="24" y="27"/>
                  <a:pt x="24" y="27"/>
                  <a:pt x="24" y="27"/>
                </a:cubicBezTo>
                <a:cubicBezTo>
                  <a:pt x="8" y="27"/>
                  <a:pt x="8" y="27"/>
                  <a:pt x="8" y="27"/>
                </a:cubicBezTo>
                <a:lnTo>
                  <a:pt x="26" y="9"/>
                </a:lnTo>
                <a:close/>
                <a:moveTo>
                  <a:pt x="11" y="31"/>
                </a:moveTo>
                <a:cubicBezTo>
                  <a:pt x="25" y="31"/>
                  <a:pt x="25" y="31"/>
                  <a:pt x="25" y="31"/>
                </a:cubicBezTo>
                <a:cubicBezTo>
                  <a:pt x="49" y="71"/>
                  <a:pt x="49" y="71"/>
                  <a:pt x="49" y="71"/>
                </a:cubicBezTo>
                <a:lnTo>
                  <a:pt x="11" y="31"/>
                </a:lnTo>
                <a:close/>
                <a:moveTo>
                  <a:pt x="29" y="31"/>
                </a:moveTo>
                <a:cubicBezTo>
                  <a:pt x="48" y="31"/>
                  <a:pt x="48" y="31"/>
                  <a:pt x="48" y="31"/>
                </a:cubicBezTo>
                <a:cubicBezTo>
                  <a:pt x="57" y="78"/>
                  <a:pt x="57" y="78"/>
                  <a:pt x="57" y="78"/>
                </a:cubicBezTo>
                <a:lnTo>
                  <a:pt x="29" y="31"/>
                </a:lnTo>
                <a:close/>
                <a:moveTo>
                  <a:pt x="52" y="31"/>
                </a:moveTo>
                <a:cubicBezTo>
                  <a:pt x="71" y="31"/>
                  <a:pt x="71" y="31"/>
                  <a:pt x="71" y="31"/>
                </a:cubicBezTo>
                <a:cubicBezTo>
                  <a:pt x="61" y="79"/>
                  <a:pt x="61" y="79"/>
                  <a:pt x="61" y="79"/>
                </a:cubicBezTo>
                <a:lnTo>
                  <a:pt x="52" y="31"/>
                </a:lnTo>
                <a:close/>
                <a:moveTo>
                  <a:pt x="65" y="78"/>
                </a:moveTo>
                <a:cubicBezTo>
                  <a:pt x="75" y="31"/>
                  <a:pt x="75" y="31"/>
                  <a:pt x="75" y="31"/>
                </a:cubicBezTo>
                <a:cubicBezTo>
                  <a:pt x="94" y="31"/>
                  <a:pt x="94" y="31"/>
                  <a:pt x="94" y="31"/>
                </a:cubicBezTo>
                <a:lnTo>
                  <a:pt x="65" y="78"/>
                </a:lnTo>
                <a:close/>
                <a:moveTo>
                  <a:pt x="74" y="71"/>
                </a:moveTo>
                <a:cubicBezTo>
                  <a:pt x="98" y="31"/>
                  <a:pt x="98" y="31"/>
                  <a:pt x="98" y="31"/>
                </a:cubicBezTo>
                <a:cubicBezTo>
                  <a:pt x="112" y="31"/>
                  <a:pt x="112" y="31"/>
                  <a:pt x="112" y="31"/>
                </a:cubicBezTo>
                <a:lnTo>
                  <a:pt x="74" y="71"/>
                </a:lnTo>
                <a:close/>
                <a:moveTo>
                  <a:pt x="99" y="27"/>
                </a:moveTo>
                <a:cubicBezTo>
                  <a:pt x="88" y="17"/>
                  <a:pt x="88" y="17"/>
                  <a:pt x="88" y="17"/>
                </a:cubicBezTo>
                <a:cubicBezTo>
                  <a:pt x="97" y="9"/>
                  <a:pt x="97" y="9"/>
                  <a:pt x="97" y="9"/>
                </a:cubicBezTo>
                <a:cubicBezTo>
                  <a:pt x="115" y="27"/>
                  <a:pt x="115" y="27"/>
                  <a:pt x="115" y="27"/>
                </a:cubicBezTo>
                <a:lnTo>
                  <a:pt x="99" y="27"/>
                </a:lnTo>
                <a:close/>
                <a:moveTo>
                  <a:pt x="99" y="27"/>
                </a:moveTo>
                <a:cubicBezTo>
                  <a:pt x="99" y="27"/>
                  <a:pt x="99" y="27"/>
                  <a:pt x="99" y="27"/>
                </a:cubicBezTo>
              </a:path>
            </a:pathLst>
          </a:custGeom>
          <a:solidFill>
            <a:schemeClr val="bg1"/>
          </a:solidFill>
          <a:ln w="9525">
            <a:noFill/>
          </a:ln>
        </p:spPr>
        <p:txBody>
          <a:bodyPr/>
          <a:lstStyle/>
          <a:p>
            <a:pPr>
              <a:defRPr/>
            </a:pPr>
            <a:endParaRPr lang="zh-CN" altLang="en-US">
              <a:solidFill>
                <a:prstClr val="black"/>
              </a:solidFill>
              <a:latin typeface="Calibri"/>
              <a:ea typeface="宋体" pitchFamily="2" charset="-122"/>
            </a:endParaRPr>
          </a:p>
        </p:txBody>
      </p:sp>
      <p:sp>
        <p:nvSpPr>
          <p:cNvPr id="19" name="稻壳儿小白白(http://dwz.cn/Wu2UP)"/>
          <p:cNvSpPr>
            <a:spLocks noEditPoints="1"/>
          </p:cNvSpPr>
          <p:nvPr/>
        </p:nvSpPr>
        <p:spPr bwMode="auto">
          <a:xfrm>
            <a:off x="6810851" y="1717834"/>
            <a:ext cx="575310" cy="515303"/>
          </a:xfrm>
          <a:custGeom>
            <a:avLst/>
            <a:gdLst>
              <a:gd name="T0" fmla="*/ 29 w 47"/>
              <a:gd name="T1" fmla="*/ 31 h 42"/>
              <a:gd name="T2" fmla="*/ 21 w 47"/>
              <a:gd name="T3" fmla="*/ 24 h 42"/>
              <a:gd name="T4" fmla="*/ 24 w 47"/>
              <a:gd name="T5" fmla="*/ 18 h 42"/>
              <a:gd name="T6" fmla="*/ 26 w 47"/>
              <a:gd name="T7" fmla="*/ 14 h 42"/>
              <a:gd name="T8" fmla="*/ 25 w 47"/>
              <a:gd name="T9" fmla="*/ 12 h 42"/>
              <a:gd name="T10" fmla="*/ 26 w 47"/>
              <a:gd name="T11" fmla="*/ 8 h 42"/>
              <a:gd name="T12" fmla="*/ 16 w 47"/>
              <a:gd name="T13" fmla="*/ 0 h 42"/>
              <a:gd name="T14" fmla="*/ 7 w 47"/>
              <a:gd name="T15" fmla="*/ 8 h 42"/>
              <a:gd name="T16" fmla="*/ 8 w 47"/>
              <a:gd name="T17" fmla="*/ 12 h 42"/>
              <a:gd name="T18" fmla="*/ 7 w 47"/>
              <a:gd name="T19" fmla="*/ 14 h 42"/>
              <a:gd name="T20" fmla="*/ 9 w 47"/>
              <a:gd name="T21" fmla="*/ 18 h 42"/>
              <a:gd name="T22" fmla="*/ 11 w 47"/>
              <a:gd name="T23" fmla="*/ 24 h 42"/>
              <a:gd name="T24" fmla="*/ 4 w 47"/>
              <a:gd name="T25" fmla="*/ 31 h 42"/>
              <a:gd name="T26" fmla="*/ 0 w 47"/>
              <a:gd name="T27" fmla="*/ 33 h 42"/>
              <a:gd name="T28" fmla="*/ 0 w 47"/>
              <a:gd name="T29" fmla="*/ 42 h 42"/>
              <a:gd name="T30" fmla="*/ 37 w 47"/>
              <a:gd name="T31" fmla="*/ 42 h 42"/>
              <a:gd name="T32" fmla="*/ 37 w 47"/>
              <a:gd name="T33" fmla="*/ 37 h 42"/>
              <a:gd name="T34" fmla="*/ 29 w 47"/>
              <a:gd name="T35" fmla="*/ 31 h 42"/>
              <a:gd name="T36" fmla="*/ 40 w 47"/>
              <a:gd name="T37" fmla="*/ 19 h 42"/>
              <a:gd name="T38" fmla="*/ 40 w 47"/>
              <a:gd name="T39" fmla="*/ 12 h 42"/>
              <a:gd name="T40" fmla="*/ 35 w 47"/>
              <a:gd name="T41" fmla="*/ 12 h 42"/>
              <a:gd name="T42" fmla="*/ 35 w 47"/>
              <a:gd name="T43" fmla="*/ 19 h 42"/>
              <a:gd name="T44" fmla="*/ 28 w 47"/>
              <a:gd name="T45" fmla="*/ 19 h 42"/>
              <a:gd name="T46" fmla="*/ 28 w 47"/>
              <a:gd name="T47" fmla="*/ 23 h 42"/>
              <a:gd name="T48" fmla="*/ 35 w 47"/>
              <a:gd name="T49" fmla="*/ 23 h 42"/>
              <a:gd name="T50" fmla="*/ 35 w 47"/>
              <a:gd name="T51" fmla="*/ 30 h 42"/>
              <a:gd name="T52" fmla="*/ 40 w 47"/>
              <a:gd name="T53" fmla="*/ 30 h 42"/>
              <a:gd name="T54" fmla="*/ 40 w 47"/>
              <a:gd name="T55" fmla="*/ 23 h 42"/>
              <a:gd name="T56" fmla="*/ 47 w 47"/>
              <a:gd name="T57" fmla="*/ 23 h 42"/>
              <a:gd name="T58" fmla="*/ 47 w 47"/>
              <a:gd name="T59" fmla="*/ 19 h 42"/>
              <a:gd name="T60" fmla="*/ 40 w 47"/>
              <a:gd name="T61" fmla="*/ 1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 h="42">
                <a:moveTo>
                  <a:pt x="29" y="31"/>
                </a:moveTo>
                <a:cubicBezTo>
                  <a:pt x="23" y="29"/>
                  <a:pt x="21" y="28"/>
                  <a:pt x="21" y="24"/>
                </a:cubicBezTo>
                <a:cubicBezTo>
                  <a:pt x="21" y="21"/>
                  <a:pt x="23" y="22"/>
                  <a:pt x="24" y="18"/>
                </a:cubicBezTo>
                <a:cubicBezTo>
                  <a:pt x="24" y="16"/>
                  <a:pt x="26" y="18"/>
                  <a:pt x="26" y="14"/>
                </a:cubicBezTo>
                <a:cubicBezTo>
                  <a:pt x="26" y="12"/>
                  <a:pt x="25" y="12"/>
                  <a:pt x="25" y="12"/>
                </a:cubicBezTo>
                <a:cubicBezTo>
                  <a:pt x="25" y="12"/>
                  <a:pt x="26" y="10"/>
                  <a:pt x="26" y="8"/>
                </a:cubicBezTo>
                <a:cubicBezTo>
                  <a:pt x="26" y="6"/>
                  <a:pt x="24" y="0"/>
                  <a:pt x="16" y="0"/>
                </a:cubicBezTo>
                <a:cubicBezTo>
                  <a:pt x="8" y="0"/>
                  <a:pt x="7" y="6"/>
                  <a:pt x="7" y="8"/>
                </a:cubicBezTo>
                <a:cubicBezTo>
                  <a:pt x="7" y="10"/>
                  <a:pt x="8" y="12"/>
                  <a:pt x="8" y="12"/>
                </a:cubicBezTo>
                <a:cubicBezTo>
                  <a:pt x="8" y="12"/>
                  <a:pt x="7" y="12"/>
                  <a:pt x="7" y="14"/>
                </a:cubicBezTo>
                <a:cubicBezTo>
                  <a:pt x="7" y="18"/>
                  <a:pt x="9" y="16"/>
                  <a:pt x="9" y="18"/>
                </a:cubicBezTo>
                <a:cubicBezTo>
                  <a:pt x="10" y="22"/>
                  <a:pt x="11" y="21"/>
                  <a:pt x="11" y="24"/>
                </a:cubicBezTo>
                <a:cubicBezTo>
                  <a:pt x="11" y="28"/>
                  <a:pt x="10" y="29"/>
                  <a:pt x="4" y="31"/>
                </a:cubicBezTo>
                <a:cubicBezTo>
                  <a:pt x="3" y="32"/>
                  <a:pt x="1" y="32"/>
                  <a:pt x="0" y="33"/>
                </a:cubicBezTo>
                <a:cubicBezTo>
                  <a:pt x="0" y="42"/>
                  <a:pt x="0" y="42"/>
                  <a:pt x="0" y="42"/>
                </a:cubicBezTo>
                <a:cubicBezTo>
                  <a:pt x="37" y="42"/>
                  <a:pt x="37" y="42"/>
                  <a:pt x="37" y="42"/>
                </a:cubicBezTo>
                <a:cubicBezTo>
                  <a:pt x="37" y="42"/>
                  <a:pt x="37" y="39"/>
                  <a:pt x="37" y="37"/>
                </a:cubicBezTo>
                <a:cubicBezTo>
                  <a:pt x="37" y="36"/>
                  <a:pt x="35" y="34"/>
                  <a:pt x="29" y="31"/>
                </a:cubicBezTo>
                <a:close/>
                <a:moveTo>
                  <a:pt x="40" y="19"/>
                </a:moveTo>
                <a:cubicBezTo>
                  <a:pt x="40" y="12"/>
                  <a:pt x="40" y="12"/>
                  <a:pt x="40" y="12"/>
                </a:cubicBezTo>
                <a:cubicBezTo>
                  <a:pt x="35" y="12"/>
                  <a:pt x="35" y="12"/>
                  <a:pt x="35" y="12"/>
                </a:cubicBezTo>
                <a:cubicBezTo>
                  <a:pt x="35" y="19"/>
                  <a:pt x="35" y="19"/>
                  <a:pt x="35" y="19"/>
                </a:cubicBezTo>
                <a:cubicBezTo>
                  <a:pt x="28" y="19"/>
                  <a:pt x="28" y="19"/>
                  <a:pt x="28" y="19"/>
                </a:cubicBezTo>
                <a:cubicBezTo>
                  <a:pt x="28" y="23"/>
                  <a:pt x="28" y="23"/>
                  <a:pt x="28" y="23"/>
                </a:cubicBezTo>
                <a:cubicBezTo>
                  <a:pt x="35" y="23"/>
                  <a:pt x="35" y="23"/>
                  <a:pt x="35" y="23"/>
                </a:cubicBezTo>
                <a:cubicBezTo>
                  <a:pt x="35" y="30"/>
                  <a:pt x="35" y="30"/>
                  <a:pt x="35" y="30"/>
                </a:cubicBezTo>
                <a:cubicBezTo>
                  <a:pt x="40" y="30"/>
                  <a:pt x="40" y="30"/>
                  <a:pt x="40" y="30"/>
                </a:cubicBezTo>
                <a:cubicBezTo>
                  <a:pt x="40" y="23"/>
                  <a:pt x="40" y="23"/>
                  <a:pt x="40" y="23"/>
                </a:cubicBezTo>
                <a:cubicBezTo>
                  <a:pt x="47" y="23"/>
                  <a:pt x="47" y="23"/>
                  <a:pt x="47" y="23"/>
                </a:cubicBezTo>
                <a:cubicBezTo>
                  <a:pt x="47" y="19"/>
                  <a:pt x="47" y="19"/>
                  <a:pt x="47" y="19"/>
                </a:cubicBezTo>
                <a:lnTo>
                  <a:pt x="40" y="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pPr>
              <a:defRPr/>
            </a:pPr>
            <a:endParaRPr lang="id-ID" sz="2400">
              <a:solidFill>
                <a:prstClr val="white"/>
              </a:solidFill>
              <a:latin typeface="Arial" panose="020B0604020202020204"/>
              <a:ea typeface="微软雅黑"/>
            </a:endParaRPr>
          </a:p>
        </p:txBody>
      </p:sp>
      <p:sp>
        <p:nvSpPr>
          <p:cNvPr id="28" name="矩形 27"/>
          <p:cNvSpPr/>
          <p:nvPr/>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29" name="矩形 28"/>
          <p:cNvSpPr/>
          <p:nvPr/>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30" name="文本框 29"/>
          <p:cNvSpPr txBox="1"/>
          <p:nvPr/>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项目方案设计</a:t>
            </a:r>
            <a:endParaRPr lang="zh-CN" altLang="en-US" sz="1500" dirty="0">
              <a:solidFill>
                <a:prstClr val="black">
                  <a:lumMod val="65000"/>
                  <a:lumOff val="35000"/>
                </a:prstClr>
              </a:solidFill>
              <a:latin typeface="微软雅黑" charset="0"/>
              <a:ea typeface="微软雅黑"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771"/>
                                        </p:tgtEl>
                                        <p:attrNameLst>
                                          <p:attrName>style.visibility</p:attrName>
                                        </p:attrNameLst>
                                      </p:cBhvr>
                                      <p:to>
                                        <p:strVal val="visible"/>
                                      </p:to>
                                    </p:set>
                                    <p:animEffect transition="in" filter="fade">
                                      <p:cBhvr>
                                        <p:cTn id="31" dur="500"/>
                                        <p:tgtEl>
                                          <p:spTgt spid="31771"/>
                                        </p:tgtEl>
                                      </p:cBhvr>
                                    </p:animEffect>
                                  </p:childTnLst>
                                </p:cTn>
                              </p:par>
                              <p:par>
                                <p:cTn id="32" presetID="10" presetClass="entr" presetSubtype="0" fill="hold" nodeType="withEffect">
                                  <p:stCondLst>
                                    <p:cond delay="0"/>
                                  </p:stCondLst>
                                  <p:childTnLst>
                                    <p:set>
                                      <p:cBhvr>
                                        <p:cTn id="33" dur="1" fill="hold">
                                          <p:stCondLst>
                                            <p:cond delay="0"/>
                                          </p:stCondLst>
                                        </p:cTn>
                                        <p:tgtEl>
                                          <p:spTgt spid="160"/>
                                        </p:tgtEl>
                                        <p:attrNameLst>
                                          <p:attrName>style.visibility</p:attrName>
                                        </p:attrNameLst>
                                      </p:cBhvr>
                                      <p:to>
                                        <p:strVal val="visible"/>
                                      </p:to>
                                    </p:set>
                                    <p:animEffect transition="in" filter="fade">
                                      <p:cBhvr>
                                        <p:cTn id="34" dur="500"/>
                                        <p:tgtEl>
                                          <p:spTgt spid="16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725"/>
                                        </p:tgtEl>
                                        <p:attrNameLst>
                                          <p:attrName>style.visibility</p:attrName>
                                        </p:attrNameLst>
                                      </p:cBhvr>
                                      <p:to>
                                        <p:strVal val="visible"/>
                                      </p:to>
                                    </p:set>
                                    <p:animEffect transition="in" filter="fade">
                                      <p:cBhvr>
                                        <p:cTn id="37" dur="500"/>
                                        <p:tgtEl>
                                          <p:spTgt spid="297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8" grpId="0"/>
      <p:bldP spid="79" grpId="0"/>
      <p:bldP spid="80" grpId="0"/>
      <p:bldP spid="31771" grpId="0" animBg="1"/>
      <p:bldP spid="29725"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4" name="文本框 3"/>
          <p:cNvSpPr txBox="1"/>
          <p:nvPr/>
        </p:nvSpPr>
        <p:spPr>
          <a:xfrm>
            <a:off x="3573667" y="1462655"/>
            <a:ext cx="1772126" cy="1419619"/>
          </a:xfrm>
          <a:prstGeom prst="rect">
            <a:avLst/>
          </a:prstGeom>
          <a:noFill/>
        </p:spPr>
        <p:txBody>
          <a:bodyPr wrap="square" rtlCol="0">
            <a:spAutoFit/>
          </a:bodyPr>
          <a:lstStyle/>
          <a:p>
            <a:pPr algn="ctr">
              <a:defRPr/>
            </a:pPr>
            <a:r>
              <a:rPr lang="en-US" altLang="zh-CN" sz="8625" dirty="0" smtClean="0">
                <a:solidFill>
                  <a:srgbClr val="236278"/>
                </a:solidFill>
                <a:latin typeface="Iskoola Pota" charset="0"/>
                <a:ea typeface="方正舒体" pitchFamily="2" charset="-122"/>
                <a:sym typeface="+mn-ea"/>
              </a:rPr>
              <a:t>05</a:t>
            </a:r>
            <a:endParaRPr lang="en-US" altLang="zh-CN" sz="8625" dirty="0">
              <a:solidFill>
                <a:srgbClr val="236278"/>
              </a:solidFill>
              <a:latin typeface="Iskoola Pota" charset="0"/>
              <a:ea typeface="方正舒体" pitchFamily="2" charset="-122"/>
              <a:sym typeface="+mn-ea"/>
            </a:endParaRPr>
          </a:p>
        </p:txBody>
      </p:sp>
      <p:sp>
        <p:nvSpPr>
          <p:cNvPr id="5" name="文本框 4"/>
          <p:cNvSpPr txBox="1"/>
          <p:nvPr/>
        </p:nvSpPr>
        <p:spPr>
          <a:xfrm>
            <a:off x="1874883" y="2639469"/>
            <a:ext cx="5193030" cy="646331"/>
          </a:xfrm>
          <a:prstGeom prst="rect">
            <a:avLst/>
          </a:prstGeom>
          <a:noFill/>
        </p:spPr>
        <p:txBody>
          <a:bodyPr wrap="square" rtlCol="0">
            <a:spAutoFit/>
          </a:bodyPr>
          <a:lstStyle/>
          <a:p>
            <a:pPr algn="ctr">
              <a:defRPr/>
            </a:pPr>
            <a:r>
              <a:rPr lang="zh-CN" altLang="en-US" sz="3600" b="1" dirty="0" smtClean="0">
                <a:solidFill>
                  <a:srgbClr val="236278"/>
                </a:solidFill>
                <a:latin typeface="微软雅黑" charset="0"/>
                <a:ea typeface="微软雅黑" charset="0"/>
                <a:sym typeface="+mn-ea"/>
              </a:rPr>
              <a:t>研究结果及应用</a:t>
            </a:r>
            <a:endParaRPr lang="zh-CN" altLang="en-US" sz="3600" b="1" dirty="0">
              <a:solidFill>
                <a:srgbClr val="236278"/>
              </a:solidFill>
              <a:latin typeface="微软雅黑" charset="0"/>
              <a:ea typeface="微软雅黑" charset="0"/>
              <a:sym typeface="+mn-ea"/>
            </a:endParaRPr>
          </a:p>
        </p:txBody>
      </p:sp>
      <p:sp>
        <p:nvSpPr>
          <p:cNvPr id="6" name="文本框 36"/>
          <p:cNvSpPr txBox="1"/>
          <p:nvPr/>
        </p:nvSpPr>
        <p:spPr>
          <a:xfrm>
            <a:off x="2609737" y="3257165"/>
            <a:ext cx="360426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900" dirty="0">
                <a:solidFill>
                  <a:srgbClr val="236278"/>
                </a:solidFill>
                <a:latin typeface="微软雅黑" charset="0"/>
                <a:ea typeface="微软雅黑" charset="0"/>
                <a:sym typeface="+mn-ea"/>
              </a:rPr>
              <a:t>单击此处输入您的文本，单击此处输入您的文，本单击此处输入您的文本，本单击此处输入您的文本</a:t>
            </a:r>
            <a:endParaRPr lang="zh-CN" altLang="en-US" sz="900" dirty="0">
              <a:solidFill>
                <a:srgbClr val="236278"/>
              </a:solidFill>
              <a:latin typeface="微软雅黑" charset="0"/>
              <a:ea typeface="微软雅黑"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sp>
        <p:nvSpPr>
          <p:cNvPr id="8" name="Rectángulo 7"/>
          <p:cNvSpPr/>
          <p:nvPr/>
        </p:nvSpPr>
        <p:spPr>
          <a:xfrm>
            <a:off x="1137793" y="1828327"/>
            <a:ext cx="1883229" cy="1640429"/>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28" name="Rectángulo 27"/>
          <p:cNvSpPr/>
          <p:nvPr/>
        </p:nvSpPr>
        <p:spPr>
          <a:xfrm>
            <a:off x="3594961" y="1828327"/>
            <a:ext cx="1883229" cy="1640429"/>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29" name="Rectángulo 28"/>
          <p:cNvSpPr/>
          <p:nvPr/>
        </p:nvSpPr>
        <p:spPr>
          <a:xfrm>
            <a:off x="6052129" y="1828327"/>
            <a:ext cx="1883229" cy="1640429"/>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2" name="Triángulo isósceles 11"/>
          <p:cNvSpPr/>
          <p:nvPr/>
        </p:nvSpPr>
        <p:spPr>
          <a:xfrm rot="5400000">
            <a:off x="2931725" y="2648497"/>
            <a:ext cx="421481" cy="242888"/>
          </a:xfrm>
          <a:prstGeom prst="triangl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30" name="Triángulo isósceles 29"/>
          <p:cNvSpPr/>
          <p:nvPr/>
        </p:nvSpPr>
        <p:spPr>
          <a:xfrm rot="5400000">
            <a:off x="5388893" y="2648498"/>
            <a:ext cx="421481" cy="242888"/>
          </a:xfrm>
          <a:prstGeom prst="triangl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31" name="Triángulo isósceles 30"/>
          <p:cNvSpPr/>
          <p:nvPr/>
        </p:nvSpPr>
        <p:spPr>
          <a:xfrm rot="10800000">
            <a:off x="7003681" y="3468756"/>
            <a:ext cx="421481" cy="242888"/>
          </a:xfrm>
          <a:prstGeom prst="triangl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3" name="Rectángulo 12"/>
          <p:cNvSpPr/>
          <p:nvPr/>
        </p:nvSpPr>
        <p:spPr>
          <a:xfrm>
            <a:off x="0" y="4045227"/>
            <a:ext cx="9144000" cy="1098274"/>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32" name="Triángulo isósceles 31"/>
          <p:cNvSpPr/>
          <p:nvPr/>
        </p:nvSpPr>
        <p:spPr>
          <a:xfrm>
            <a:off x="1803499" y="3802339"/>
            <a:ext cx="421481" cy="242888"/>
          </a:xfrm>
          <a:prstGeom prst="triangl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6" name="矩形 15"/>
          <p:cNvSpPr/>
          <p:nvPr/>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17" name="矩形 16"/>
          <p:cNvSpPr/>
          <p:nvPr/>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18" name="文本框 17"/>
          <p:cNvSpPr txBox="1"/>
          <p:nvPr/>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研究结果及应用</a:t>
            </a:r>
            <a:endParaRPr lang="zh-CN" altLang="en-US" sz="1500" dirty="0">
              <a:solidFill>
                <a:prstClr val="black">
                  <a:lumMod val="65000"/>
                  <a:lumOff val="35000"/>
                </a:prstClr>
              </a:solidFill>
              <a:latin typeface="微软雅黑" charset="0"/>
              <a:ea typeface="微软雅黑" charset="0"/>
              <a:sym typeface="+mn-ea"/>
            </a:endParaRPr>
          </a:p>
        </p:txBody>
      </p:sp>
      <p:sp>
        <p:nvSpPr>
          <p:cNvPr id="19" name="文本框 18"/>
          <p:cNvSpPr txBox="1"/>
          <p:nvPr/>
        </p:nvSpPr>
        <p:spPr>
          <a:xfrm>
            <a:off x="649825" y="4362421"/>
            <a:ext cx="7773500" cy="507831"/>
          </a:xfrm>
          <a:prstGeom prst="rect">
            <a:avLst/>
          </a:prstGeom>
          <a:noFill/>
        </p:spPr>
        <p:txBody>
          <a:bodyPr vert="horz" wrap="square" rtlCol="0">
            <a:spAutoFit/>
          </a:bodyPr>
          <a:lstStyle/>
          <a:p>
            <a:pPr>
              <a:lnSpc>
                <a:spcPct val="150000"/>
              </a:lnSpc>
            </a:pPr>
            <a:r>
              <a:rPr lang="zh-CN" altLang="en-US" sz="9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修改文字内容，也可以直接复制你的内容到此。修改文字内容，也可以直接复制你的内容到此。修改文字内容，也可以直接复制你的内容到此。修改文字内容，也可以直接复制你的内容到此。修改文字内容，也可以直接复制你的内容到此。修改文字内容，也可以直接复制你的内容到此。</a:t>
            </a:r>
            <a:endParaRPr lang="en-US" altLang="zh-CN" sz="900" b="1" dirty="0">
              <a:solidFill>
                <a:schemeClr val="bg1"/>
              </a:solidFill>
              <a:latin typeface="楷体" panose="02010609060101010101" pitchFamily="49" charset="-122"/>
              <a:ea typeface="楷体" panose="02010609060101010101" pitchFamily="49" charset="-122"/>
            </a:endParaRPr>
          </a:p>
        </p:txBody>
      </p:sp>
      <p:sp>
        <p:nvSpPr>
          <p:cNvPr id="20" name="文本框 19"/>
          <p:cNvSpPr txBox="1"/>
          <p:nvPr/>
        </p:nvSpPr>
        <p:spPr>
          <a:xfrm>
            <a:off x="6192355" y="1988728"/>
            <a:ext cx="1622652" cy="1304203"/>
          </a:xfrm>
          <a:prstGeom prst="rect">
            <a:avLst/>
          </a:prstGeom>
          <a:noFill/>
        </p:spPr>
        <p:txBody>
          <a:bodyPr vert="horz" wrap="square" rtlCol="0">
            <a:spAutoFit/>
          </a:bodyPr>
          <a:lstStyle/>
          <a:p>
            <a:pPr algn="ctr">
              <a:lnSpc>
                <a:spcPct val="150000"/>
              </a:lnSpc>
            </a:pPr>
            <a:r>
              <a:rPr lang="zh-CN" altLang="en-US" sz="75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修改文字内容，也可以直接复制你的内容到此。修改文字内容，也可以直接复制你的内容到此。修改文字内容，也可以直接复制你的内容到此。修改文字内容，也可以直接复制你的内容到此。修改文字内容，也可以直接复制你的内容到此。</a:t>
            </a:r>
            <a:endParaRPr lang="en-US" altLang="zh-CN" sz="750" b="1" dirty="0">
              <a:solidFill>
                <a:schemeClr val="bg1"/>
              </a:solidFill>
              <a:latin typeface="楷体" panose="02010609060101010101" pitchFamily="49" charset="-122"/>
              <a:ea typeface="楷体" panose="02010609060101010101" pitchFamily="49" charset="-122"/>
            </a:endParaRPr>
          </a:p>
        </p:txBody>
      </p:sp>
      <p:sp>
        <p:nvSpPr>
          <p:cNvPr id="21" name="文本框 20"/>
          <p:cNvSpPr txBox="1"/>
          <p:nvPr/>
        </p:nvSpPr>
        <p:spPr>
          <a:xfrm>
            <a:off x="3760674" y="2007982"/>
            <a:ext cx="1622652" cy="1477328"/>
          </a:xfrm>
          <a:prstGeom prst="rect">
            <a:avLst/>
          </a:prstGeom>
          <a:noFill/>
        </p:spPr>
        <p:txBody>
          <a:bodyPr vert="horz" wrap="square" rtlCol="0">
            <a:spAutoFit/>
          </a:bodyPr>
          <a:lstStyle/>
          <a:p>
            <a:pPr algn="ctr">
              <a:lnSpc>
                <a:spcPct val="150000"/>
              </a:lnSpc>
            </a:pPr>
            <a:r>
              <a:rPr lang="zh-CN" altLang="en-US" sz="75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修改文字内容，也可以直接复制你的内容到此。修改文字内容，也可以直接复制你的内容到此。修改文字内容，也可以直接复制你的内容到此。修改文字内容，也可以直接复制你的内容到此。修改文字内容，也可以直接复制你的内容到此。</a:t>
            </a:r>
            <a:endParaRPr lang="en-US" altLang="zh-CN" sz="750" b="1" dirty="0">
              <a:solidFill>
                <a:schemeClr val="bg1"/>
              </a:solidFill>
              <a:latin typeface="楷体" panose="02010609060101010101" pitchFamily="49" charset="-122"/>
              <a:ea typeface="楷体" panose="02010609060101010101" pitchFamily="49" charset="-122"/>
            </a:endParaRPr>
          </a:p>
        </p:txBody>
      </p:sp>
      <p:sp>
        <p:nvSpPr>
          <p:cNvPr id="22" name="文本框 21"/>
          <p:cNvSpPr txBox="1"/>
          <p:nvPr/>
        </p:nvSpPr>
        <p:spPr>
          <a:xfrm>
            <a:off x="1287833" y="2002103"/>
            <a:ext cx="1622652" cy="1477328"/>
          </a:xfrm>
          <a:prstGeom prst="rect">
            <a:avLst/>
          </a:prstGeom>
          <a:noFill/>
        </p:spPr>
        <p:txBody>
          <a:bodyPr vert="horz" wrap="square" rtlCol="0">
            <a:spAutoFit/>
          </a:bodyPr>
          <a:lstStyle/>
          <a:p>
            <a:pPr algn="ctr">
              <a:lnSpc>
                <a:spcPct val="150000"/>
              </a:lnSpc>
            </a:pPr>
            <a:r>
              <a:rPr lang="zh-CN" altLang="en-US" sz="75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修改文字内容，也可以直接复制你的内容到此。修改文字内容，也可以直接复制你的内容到此。修改文字内容，也可以直接复制你的内容到此。修改文字内容，也可以直接复制你的内容到此。修改文字内容，也可以直接复制你的内容到此。</a:t>
            </a:r>
            <a:endParaRPr lang="en-US" altLang="zh-CN" sz="750" b="1" dirty="0">
              <a:solidFill>
                <a:schemeClr val="bg1"/>
              </a:solidFill>
              <a:latin typeface="楷体" panose="02010609060101010101" pitchFamily="49" charset="-122"/>
              <a:ea typeface="楷体" panose="02010609060101010101" pitchFamily="49" charset="-122"/>
            </a:endParaRPr>
          </a:p>
        </p:txBody>
      </p:sp>
      <p:sp>
        <p:nvSpPr>
          <p:cNvPr id="23" name="文本框 22"/>
          <p:cNvSpPr txBox="1"/>
          <p:nvPr/>
        </p:nvSpPr>
        <p:spPr>
          <a:xfrm>
            <a:off x="3263910" y="990961"/>
            <a:ext cx="2857696" cy="415498"/>
          </a:xfrm>
          <a:prstGeom prst="rect">
            <a:avLst/>
          </a:prstGeom>
          <a:noFill/>
          <a:effectLst/>
          <a:extLst>
            <a:ext uri="{909E8E84-426E-40DD-AFC4-6F175D3DCCD1}">
              <a14:hiddenFill xmlns:a14="http://schemas.microsoft.com/office/drawing/2010/main">
                <a:solidFill>
                  <a:schemeClr val="bg1"/>
                </a:solidFill>
              </a14:hiddenFill>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da-DK" sz="2100" b="1" dirty="0">
                <a:solidFill>
                  <a:prstClr val="black">
                    <a:lumMod val="65000"/>
                    <a:lumOff val="35000"/>
                  </a:prstClr>
                </a:solidFill>
                <a:latin typeface="黑体" panose="02010609060101010101" pitchFamily="49" charset="-122"/>
                <a:ea typeface="黑体" panose="02010609060101010101" pitchFamily="49" charset="-122"/>
                <a:sym typeface="+mn-ea"/>
              </a:rPr>
              <a:t>输入</a:t>
            </a:r>
            <a:r>
              <a:rPr lang="zh-CN" altLang="en-US" sz="2100" b="1" dirty="0">
                <a:solidFill>
                  <a:prstClr val="black">
                    <a:lumMod val="65000"/>
                    <a:lumOff val="35000"/>
                  </a:prstClr>
                </a:solidFill>
                <a:latin typeface="黑体" panose="02010609060101010101" pitchFamily="49" charset="-122"/>
                <a:ea typeface="黑体" panose="02010609060101010101" pitchFamily="49" charset="-122"/>
                <a:sym typeface="+mn-ea"/>
              </a:rPr>
              <a:t>文字</a:t>
            </a:r>
            <a:r>
              <a:rPr lang="zh-CN" altLang="da-DK" sz="2100" b="1" dirty="0">
                <a:solidFill>
                  <a:prstClr val="black">
                    <a:lumMod val="65000"/>
                    <a:lumOff val="35000"/>
                  </a:prstClr>
                </a:solidFill>
                <a:latin typeface="黑体" panose="02010609060101010101" pitchFamily="49" charset="-122"/>
                <a:ea typeface="黑体" panose="02010609060101010101" pitchFamily="49" charset="-122"/>
                <a:sym typeface="+mn-ea"/>
              </a:rPr>
              <a:t>标题</a:t>
            </a:r>
            <a:endParaRPr lang="zh-CN" altLang="da-DK" sz="2100" b="1" kern="0" dirty="0">
              <a:solidFill>
                <a:prstClr val="black">
                  <a:lumMod val="65000"/>
                  <a:lumOff val="35000"/>
                </a:prstClr>
              </a:solidFill>
              <a:latin typeface="黑体" panose="02010609060101010101" pitchFamily="49" charset="-122"/>
              <a:ea typeface="黑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8" grpId="0" animBg="1"/>
      <p:bldP spid="29" grpId="0" animBg="1"/>
      <p:bldP spid="12" grpId="0" animBg="1"/>
      <p:bldP spid="30" grpId="0" animBg="1"/>
      <p:bldP spid="31" grpId="0" animBg="1"/>
      <p:bldP spid="13" grpId="0" animBg="1"/>
      <p:bldP spid="32" grpId="0" animBg="1"/>
      <p:bldP spid="19" grpId="0"/>
      <p:bldP spid="20" grpId="0"/>
      <p:bldP spid="21" grpId="0"/>
      <p:bldP spid="22"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7075" y="999172"/>
            <a:ext cx="1518762" cy="1012508"/>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5294" y="3524251"/>
            <a:ext cx="1506616" cy="1004411"/>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8029" y="2294096"/>
            <a:ext cx="1538764" cy="1025843"/>
          </a:xfrm>
          <a:prstGeom prst="rect">
            <a:avLst/>
          </a:prstGeom>
        </p:spPr>
      </p:pic>
      <p:sp>
        <p:nvSpPr>
          <p:cNvPr id="9" name="矩形 8"/>
          <p:cNvSpPr/>
          <p:nvPr/>
        </p:nvSpPr>
        <p:spPr>
          <a:xfrm>
            <a:off x="3192781" y="993458"/>
            <a:ext cx="4557236" cy="299085"/>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200" dirty="0">
                <a:solidFill>
                  <a:srgbClr val="F8F8F8"/>
                </a:solidFill>
                <a:latin typeface="微软雅黑" panose="020B0503020204020204" pitchFamily="34" charset="-122"/>
                <a:ea typeface="微软雅黑" panose="020B0503020204020204" pitchFamily="34" charset="-122"/>
                <a:cs typeface="Segoe UI" panose="020B0502040204020203" pitchFamily="34" charset="0"/>
              </a:rPr>
              <a:t>输入关键词</a:t>
            </a:r>
            <a:endParaRPr lang="zh-CN" altLang="en-US" sz="1200" dirty="0">
              <a:solidFill>
                <a:srgbClr val="F8F8F8"/>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9" name="矩形 18"/>
          <p:cNvSpPr/>
          <p:nvPr/>
        </p:nvSpPr>
        <p:spPr>
          <a:xfrm>
            <a:off x="3192781" y="2303621"/>
            <a:ext cx="4557236" cy="299085"/>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200" dirty="0">
                <a:solidFill>
                  <a:srgbClr val="F8F8F8"/>
                </a:solidFill>
                <a:latin typeface="微软雅黑" panose="020B0503020204020204" pitchFamily="34" charset="-122"/>
                <a:ea typeface="微软雅黑" panose="020B0503020204020204" pitchFamily="34" charset="-122"/>
                <a:cs typeface="Segoe UI" panose="020B0502040204020203" pitchFamily="34" charset="0"/>
                <a:sym typeface="+mn-ea"/>
              </a:rPr>
              <a:t>输入关键词</a:t>
            </a:r>
            <a:endParaRPr lang="en-US" altLang="zh-CN" sz="1200" dirty="0">
              <a:solidFill>
                <a:srgbClr val="F8F8F8"/>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22" name="矩形 21"/>
          <p:cNvSpPr/>
          <p:nvPr/>
        </p:nvSpPr>
        <p:spPr>
          <a:xfrm>
            <a:off x="3192781" y="3531394"/>
            <a:ext cx="4557236" cy="299085"/>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200" dirty="0">
                <a:solidFill>
                  <a:srgbClr val="F8F8F8"/>
                </a:solidFill>
                <a:latin typeface="微软雅黑" panose="020B0503020204020204" pitchFamily="34" charset="-122"/>
                <a:ea typeface="微软雅黑" panose="020B0503020204020204" pitchFamily="34" charset="-122"/>
                <a:cs typeface="Segoe UI" panose="020B0502040204020203" pitchFamily="34" charset="0"/>
                <a:sym typeface="+mn-ea"/>
              </a:rPr>
              <a:t>输入关键词</a:t>
            </a:r>
            <a:endParaRPr lang="en-US" altLang="zh-CN" sz="1200" dirty="0">
              <a:solidFill>
                <a:srgbClr val="F8F8F8"/>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5" name="矩形 14"/>
          <p:cNvSpPr/>
          <p:nvPr/>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17" name="矩形 16"/>
          <p:cNvSpPr/>
          <p:nvPr/>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18" name="文本框 17"/>
          <p:cNvSpPr txBox="1"/>
          <p:nvPr/>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研究结果及应用</a:t>
            </a:r>
            <a:endParaRPr lang="zh-CN" altLang="en-US" sz="1500" dirty="0">
              <a:solidFill>
                <a:prstClr val="black">
                  <a:lumMod val="65000"/>
                  <a:lumOff val="35000"/>
                </a:prstClr>
              </a:solidFill>
              <a:latin typeface="微软雅黑" charset="0"/>
              <a:ea typeface="微软雅黑" charset="0"/>
              <a:sym typeface="+mn-ea"/>
            </a:endParaRPr>
          </a:p>
        </p:txBody>
      </p:sp>
      <p:sp>
        <p:nvSpPr>
          <p:cNvPr id="20" name="文本框 19"/>
          <p:cNvSpPr txBox="1"/>
          <p:nvPr/>
        </p:nvSpPr>
        <p:spPr>
          <a:xfrm>
            <a:off x="3146107" y="2680959"/>
            <a:ext cx="4603433" cy="923330"/>
          </a:xfrm>
          <a:prstGeom prst="rect">
            <a:avLst/>
          </a:prstGeom>
          <a:noFill/>
        </p:spPr>
        <p:txBody>
          <a:bodyPr vert="horz" wrap="square" rtlCol="0">
            <a:spAutoFit/>
          </a:bodyPr>
          <a:lstStyle/>
          <a:p>
            <a:pPr>
              <a:lnSpc>
                <a:spcPct val="150000"/>
              </a:lnSpc>
            </a:pPr>
            <a:r>
              <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请替换文字内容，点击添加相关标题文字。请替换文字内容，点击添加相关标题文字，修改文字内容，也可以直接复制你的内容到此。请替换文字内容，点击添加相关标题文字。</a:t>
            </a:r>
            <a:endPar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1" name="文本框 20"/>
          <p:cNvSpPr txBox="1"/>
          <p:nvPr/>
        </p:nvSpPr>
        <p:spPr>
          <a:xfrm>
            <a:off x="3146107" y="3900675"/>
            <a:ext cx="4603433" cy="923330"/>
          </a:xfrm>
          <a:prstGeom prst="rect">
            <a:avLst/>
          </a:prstGeom>
          <a:noFill/>
        </p:spPr>
        <p:txBody>
          <a:bodyPr vert="horz" wrap="square" rtlCol="0">
            <a:spAutoFit/>
          </a:bodyPr>
          <a:lstStyle/>
          <a:p>
            <a:pPr>
              <a:lnSpc>
                <a:spcPct val="150000"/>
              </a:lnSpc>
            </a:pPr>
            <a:r>
              <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请替换文字内容，点击添加相关标题文字。请替换文字内容，点击添加相关标题文字，修改文字内容，也可以直接复制你的内容到此。请替换文字内容，点击添加相关标题文字。</a:t>
            </a:r>
            <a:endPar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3" name="文本框 22"/>
          <p:cNvSpPr txBox="1"/>
          <p:nvPr/>
        </p:nvSpPr>
        <p:spPr>
          <a:xfrm>
            <a:off x="3146107" y="1333192"/>
            <a:ext cx="4603433" cy="923330"/>
          </a:xfrm>
          <a:prstGeom prst="rect">
            <a:avLst/>
          </a:prstGeom>
          <a:noFill/>
        </p:spPr>
        <p:txBody>
          <a:bodyPr vert="horz" wrap="square" rtlCol="0">
            <a:spAutoFit/>
          </a:bodyPr>
          <a:lstStyle/>
          <a:p>
            <a:pPr>
              <a:lnSpc>
                <a:spcPct val="150000"/>
              </a:lnSpc>
            </a:pPr>
            <a:r>
              <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请替换文字内容，点击添加相关标题文字。请替换文字内容，点击添加相关标题文字，修改文字内容，也可以直接复制你的内容到此。请替换文字内容，点击添加相关标题文字。</a:t>
            </a:r>
            <a:endPar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2" grpId="0" animBg="1"/>
      <p:bldP spid="20" grpId="0"/>
      <p:bldP spid="21" grpId="0"/>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grpSp>
        <p:nvGrpSpPr>
          <p:cNvPr id="27" name="组合 26"/>
          <p:cNvGrpSpPr/>
          <p:nvPr/>
        </p:nvGrpSpPr>
        <p:grpSpPr>
          <a:xfrm>
            <a:off x="4514180" y="586446"/>
            <a:ext cx="4088245" cy="3390727"/>
            <a:chOff x="8373" y="1249"/>
            <a:chExt cx="9232" cy="7656"/>
          </a:xfrm>
        </p:grpSpPr>
        <p:sp>
          <p:nvSpPr>
            <p:cNvPr id="5" name="六边形 4"/>
            <p:cNvSpPr/>
            <p:nvPr/>
          </p:nvSpPr>
          <p:spPr>
            <a:xfrm>
              <a:off x="8373" y="2830"/>
              <a:ext cx="3440" cy="2966"/>
            </a:xfrm>
            <a:prstGeom prst="hexagon">
              <a:avLst/>
            </a:prstGeom>
            <a:solidFill>
              <a:srgbClr val="23627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a:solidFill>
                  <a:prstClr val="white"/>
                </a:solidFill>
                <a:latin typeface="Calibri"/>
                <a:ea typeface="宋体" pitchFamily="2" charset="-122"/>
              </a:endParaRPr>
            </a:p>
          </p:txBody>
        </p:sp>
        <p:sp>
          <p:nvSpPr>
            <p:cNvPr id="4" name="六边形 3"/>
            <p:cNvSpPr/>
            <p:nvPr/>
          </p:nvSpPr>
          <p:spPr>
            <a:xfrm>
              <a:off x="11240" y="1249"/>
              <a:ext cx="3440" cy="2966"/>
            </a:xfrm>
            <a:prstGeom prst="hexagon">
              <a:avLst/>
            </a:prstGeom>
            <a:solidFill>
              <a:srgbClr val="23627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a:solidFill>
                  <a:prstClr val="white"/>
                </a:solidFill>
                <a:latin typeface="Calibri"/>
                <a:ea typeface="宋体" pitchFamily="2" charset="-122"/>
              </a:endParaRPr>
            </a:p>
          </p:txBody>
        </p:sp>
        <p:sp>
          <p:nvSpPr>
            <p:cNvPr id="8" name="六边形 7"/>
            <p:cNvSpPr/>
            <p:nvPr/>
          </p:nvSpPr>
          <p:spPr>
            <a:xfrm>
              <a:off x="14107" y="2797"/>
              <a:ext cx="3440" cy="2966"/>
            </a:xfrm>
            <a:prstGeom prst="hexagon">
              <a:avLst/>
            </a:prstGeom>
            <a:solidFill>
              <a:srgbClr val="23627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a:solidFill>
                  <a:prstClr val="white"/>
                </a:solidFill>
                <a:latin typeface="Calibri"/>
                <a:ea typeface="宋体" pitchFamily="2" charset="-122"/>
              </a:endParaRPr>
            </a:p>
          </p:txBody>
        </p:sp>
        <p:sp>
          <p:nvSpPr>
            <p:cNvPr id="9" name="六边形 8"/>
            <p:cNvSpPr/>
            <p:nvPr/>
          </p:nvSpPr>
          <p:spPr>
            <a:xfrm>
              <a:off x="14165" y="5939"/>
              <a:ext cx="3440" cy="2966"/>
            </a:xfrm>
            <a:prstGeom prst="hexagon">
              <a:avLst/>
            </a:prstGeom>
            <a:solidFill>
              <a:srgbClr val="23627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a:solidFill>
                  <a:prstClr val="white"/>
                </a:solidFill>
                <a:latin typeface="Calibri"/>
                <a:ea typeface="宋体" pitchFamily="2" charset="-122"/>
              </a:endParaRPr>
            </a:p>
          </p:txBody>
        </p:sp>
        <p:sp>
          <p:nvSpPr>
            <p:cNvPr id="18" name="Freeform 113"/>
            <p:cNvSpPr>
              <a:spLocks noChangeAspect="1"/>
            </p:cNvSpPr>
            <p:nvPr/>
          </p:nvSpPr>
          <p:spPr bwMode="auto">
            <a:xfrm>
              <a:off x="15370" y="3313"/>
              <a:ext cx="913" cy="817"/>
            </a:xfrm>
            <a:custGeom>
              <a:avLst/>
              <a:gdLst>
                <a:gd name="T0" fmla="*/ 90 w 173"/>
                <a:gd name="T1" fmla="*/ 0 h 153"/>
                <a:gd name="T2" fmla="*/ 120 w 173"/>
                <a:gd name="T3" fmla="*/ 2 h 153"/>
                <a:gd name="T4" fmla="*/ 142 w 173"/>
                <a:gd name="T5" fmla="*/ 11 h 153"/>
                <a:gd name="T6" fmla="*/ 159 w 173"/>
                <a:gd name="T7" fmla="*/ 25 h 153"/>
                <a:gd name="T8" fmla="*/ 169 w 173"/>
                <a:gd name="T9" fmla="*/ 45 h 153"/>
                <a:gd name="T10" fmla="*/ 173 w 173"/>
                <a:gd name="T11" fmla="*/ 65 h 153"/>
                <a:gd name="T12" fmla="*/ 169 w 173"/>
                <a:gd name="T13" fmla="*/ 86 h 153"/>
                <a:gd name="T14" fmla="*/ 159 w 173"/>
                <a:gd name="T15" fmla="*/ 104 h 153"/>
                <a:gd name="T16" fmla="*/ 142 w 173"/>
                <a:gd name="T17" fmla="*/ 118 h 153"/>
                <a:gd name="T18" fmla="*/ 120 w 173"/>
                <a:gd name="T19" fmla="*/ 127 h 153"/>
                <a:gd name="T20" fmla="*/ 90 w 173"/>
                <a:gd name="T21" fmla="*/ 131 h 153"/>
                <a:gd name="T22" fmla="*/ 83 w 173"/>
                <a:gd name="T23" fmla="*/ 129 h 153"/>
                <a:gd name="T24" fmla="*/ 73 w 173"/>
                <a:gd name="T25" fmla="*/ 127 h 153"/>
                <a:gd name="T26" fmla="*/ 57 w 173"/>
                <a:gd name="T27" fmla="*/ 141 h 153"/>
                <a:gd name="T28" fmla="*/ 41 w 173"/>
                <a:gd name="T29" fmla="*/ 149 h 153"/>
                <a:gd name="T30" fmla="*/ 28 w 173"/>
                <a:gd name="T31" fmla="*/ 151 h 153"/>
                <a:gd name="T32" fmla="*/ 16 w 173"/>
                <a:gd name="T33" fmla="*/ 153 h 153"/>
                <a:gd name="T34" fmla="*/ 12 w 173"/>
                <a:gd name="T35" fmla="*/ 151 h 153"/>
                <a:gd name="T36" fmla="*/ 28 w 173"/>
                <a:gd name="T37" fmla="*/ 141 h 153"/>
                <a:gd name="T38" fmla="*/ 35 w 173"/>
                <a:gd name="T39" fmla="*/ 129 h 153"/>
                <a:gd name="T40" fmla="*/ 35 w 173"/>
                <a:gd name="T41" fmla="*/ 121 h 153"/>
                <a:gd name="T42" fmla="*/ 33 w 173"/>
                <a:gd name="T43" fmla="*/ 116 h 153"/>
                <a:gd name="T44" fmla="*/ 16 w 173"/>
                <a:gd name="T45" fmla="*/ 102 h 153"/>
                <a:gd name="T46" fmla="*/ 4 w 173"/>
                <a:gd name="T47" fmla="*/ 84 h 153"/>
                <a:gd name="T48" fmla="*/ 0 w 173"/>
                <a:gd name="T49" fmla="*/ 65 h 153"/>
                <a:gd name="T50" fmla="*/ 6 w 173"/>
                <a:gd name="T51" fmla="*/ 45 h 153"/>
                <a:gd name="T52" fmla="*/ 18 w 173"/>
                <a:gd name="T53" fmla="*/ 25 h 153"/>
                <a:gd name="T54" fmla="*/ 37 w 173"/>
                <a:gd name="T55" fmla="*/ 11 h 153"/>
                <a:gd name="T56" fmla="*/ 63 w 173"/>
                <a:gd name="T57" fmla="*/ 2 h 153"/>
                <a:gd name="T58" fmla="*/ 90 w 173"/>
                <a:gd name="T5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3" h="153">
                  <a:moveTo>
                    <a:pt x="90" y="0"/>
                  </a:moveTo>
                  <a:lnTo>
                    <a:pt x="120" y="2"/>
                  </a:lnTo>
                  <a:lnTo>
                    <a:pt x="142" y="11"/>
                  </a:lnTo>
                  <a:lnTo>
                    <a:pt x="159" y="25"/>
                  </a:lnTo>
                  <a:lnTo>
                    <a:pt x="169" y="45"/>
                  </a:lnTo>
                  <a:lnTo>
                    <a:pt x="173" y="65"/>
                  </a:lnTo>
                  <a:lnTo>
                    <a:pt x="169" y="86"/>
                  </a:lnTo>
                  <a:lnTo>
                    <a:pt x="159" y="104"/>
                  </a:lnTo>
                  <a:lnTo>
                    <a:pt x="142" y="118"/>
                  </a:lnTo>
                  <a:lnTo>
                    <a:pt x="120" y="127"/>
                  </a:lnTo>
                  <a:lnTo>
                    <a:pt x="90" y="131"/>
                  </a:lnTo>
                  <a:lnTo>
                    <a:pt x="83" y="129"/>
                  </a:lnTo>
                  <a:lnTo>
                    <a:pt x="73" y="127"/>
                  </a:lnTo>
                  <a:lnTo>
                    <a:pt x="57" y="141"/>
                  </a:lnTo>
                  <a:lnTo>
                    <a:pt x="41" y="149"/>
                  </a:lnTo>
                  <a:lnTo>
                    <a:pt x="28" y="151"/>
                  </a:lnTo>
                  <a:lnTo>
                    <a:pt x="16" y="153"/>
                  </a:lnTo>
                  <a:lnTo>
                    <a:pt x="12" y="151"/>
                  </a:lnTo>
                  <a:lnTo>
                    <a:pt x="28" y="141"/>
                  </a:lnTo>
                  <a:lnTo>
                    <a:pt x="35" y="129"/>
                  </a:lnTo>
                  <a:lnTo>
                    <a:pt x="35" y="121"/>
                  </a:lnTo>
                  <a:lnTo>
                    <a:pt x="33" y="116"/>
                  </a:lnTo>
                  <a:lnTo>
                    <a:pt x="16" y="102"/>
                  </a:lnTo>
                  <a:lnTo>
                    <a:pt x="4" y="84"/>
                  </a:lnTo>
                  <a:lnTo>
                    <a:pt x="0" y="65"/>
                  </a:lnTo>
                  <a:lnTo>
                    <a:pt x="6" y="45"/>
                  </a:lnTo>
                  <a:lnTo>
                    <a:pt x="18" y="25"/>
                  </a:lnTo>
                  <a:lnTo>
                    <a:pt x="37" y="11"/>
                  </a:lnTo>
                  <a:lnTo>
                    <a:pt x="63" y="2"/>
                  </a:lnTo>
                  <a:lnTo>
                    <a:pt x="90" y="0"/>
                  </a:lnTo>
                  <a:close/>
                </a:path>
              </a:pathLst>
            </a:custGeom>
            <a:solidFill>
              <a:schemeClr val="bg1"/>
            </a:solidFill>
            <a:ln w="0">
              <a:noFill/>
              <a:prstDash val="solid"/>
              <a:round/>
            </a:ln>
          </p:spPr>
          <p:txBody>
            <a:bodyPr vert="horz" wrap="square" lIns="91440" tIns="45720" rIns="91440" bIns="45720" numCol="1" anchor="t" anchorCtr="0" compatLnSpc="1"/>
            <a:lstStyle/>
            <a:p>
              <a:pPr>
                <a:defRPr/>
              </a:pPr>
              <a:endParaRPr lang="en-US" sz="1800" dirty="0">
                <a:solidFill>
                  <a:prstClr val="black"/>
                </a:solidFill>
                <a:latin typeface="Calibri"/>
              </a:endParaRPr>
            </a:p>
          </p:txBody>
        </p:sp>
        <p:sp>
          <p:nvSpPr>
            <p:cNvPr id="19" name="Freeform 197"/>
            <p:cNvSpPr>
              <a:spLocks noChangeAspect="1" noEditPoints="1"/>
            </p:cNvSpPr>
            <p:nvPr/>
          </p:nvSpPr>
          <p:spPr bwMode="auto">
            <a:xfrm>
              <a:off x="15505" y="6452"/>
              <a:ext cx="760" cy="817"/>
            </a:xfrm>
            <a:custGeom>
              <a:avLst/>
              <a:gdLst>
                <a:gd name="T0" fmla="*/ 23 w 157"/>
                <a:gd name="T1" fmla="*/ 136 h 171"/>
                <a:gd name="T2" fmla="*/ 25 w 157"/>
                <a:gd name="T3" fmla="*/ 144 h 171"/>
                <a:gd name="T4" fmla="*/ 132 w 157"/>
                <a:gd name="T5" fmla="*/ 144 h 171"/>
                <a:gd name="T6" fmla="*/ 134 w 157"/>
                <a:gd name="T7" fmla="*/ 136 h 171"/>
                <a:gd name="T8" fmla="*/ 29 w 157"/>
                <a:gd name="T9" fmla="*/ 132 h 171"/>
                <a:gd name="T10" fmla="*/ 23 w 157"/>
                <a:gd name="T11" fmla="*/ 100 h 171"/>
                <a:gd name="T12" fmla="*/ 25 w 157"/>
                <a:gd name="T13" fmla="*/ 112 h 171"/>
                <a:gd name="T14" fmla="*/ 132 w 157"/>
                <a:gd name="T15" fmla="*/ 112 h 171"/>
                <a:gd name="T16" fmla="*/ 134 w 157"/>
                <a:gd name="T17" fmla="*/ 100 h 171"/>
                <a:gd name="T18" fmla="*/ 29 w 157"/>
                <a:gd name="T19" fmla="*/ 96 h 171"/>
                <a:gd name="T20" fmla="*/ 23 w 157"/>
                <a:gd name="T21" fmla="*/ 65 h 171"/>
                <a:gd name="T22" fmla="*/ 25 w 157"/>
                <a:gd name="T23" fmla="*/ 77 h 171"/>
                <a:gd name="T24" fmla="*/ 132 w 157"/>
                <a:gd name="T25" fmla="*/ 77 h 171"/>
                <a:gd name="T26" fmla="*/ 134 w 157"/>
                <a:gd name="T27" fmla="*/ 65 h 171"/>
                <a:gd name="T28" fmla="*/ 29 w 157"/>
                <a:gd name="T29" fmla="*/ 61 h 171"/>
                <a:gd name="T30" fmla="*/ 22 w 157"/>
                <a:gd name="T31" fmla="*/ 24 h 171"/>
                <a:gd name="T32" fmla="*/ 31 w 157"/>
                <a:gd name="T33" fmla="*/ 40 h 171"/>
                <a:gd name="T34" fmla="*/ 49 w 157"/>
                <a:gd name="T35" fmla="*/ 36 h 171"/>
                <a:gd name="T36" fmla="*/ 55 w 157"/>
                <a:gd name="T37" fmla="*/ 16 h 171"/>
                <a:gd name="T38" fmla="*/ 63 w 157"/>
                <a:gd name="T39" fmla="*/ 30 h 171"/>
                <a:gd name="T40" fmla="*/ 78 w 157"/>
                <a:gd name="T41" fmla="*/ 40 h 171"/>
                <a:gd name="T42" fmla="*/ 94 w 157"/>
                <a:gd name="T43" fmla="*/ 30 h 171"/>
                <a:gd name="T44" fmla="*/ 102 w 157"/>
                <a:gd name="T45" fmla="*/ 16 h 171"/>
                <a:gd name="T46" fmla="*/ 108 w 157"/>
                <a:gd name="T47" fmla="*/ 36 h 171"/>
                <a:gd name="T48" fmla="*/ 126 w 157"/>
                <a:gd name="T49" fmla="*/ 40 h 171"/>
                <a:gd name="T50" fmla="*/ 135 w 157"/>
                <a:gd name="T51" fmla="*/ 24 h 171"/>
                <a:gd name="T52" fmla="*/ 153 w 157"/>
                <a:gd name="T53" fmla="*/ 18 h 171"/>
                <a:gd name="T54" fmla="*/ 157 w 157"/>
                <a:gd name="T55" fmla="*/ 163 h 171"/>
                <a:gd name="T56" fmla="*/ 149 w 157"/>
                <a:gd name="T57" fmla="*/ 171 h 171"/>
                <a:gd name="T58" fmla="*/ 2 w 157"/>
                <a:gd name="T59" fmla="*/ 167 h 171"/>
                <a:gd name="T60" fmla="*/ 2 w 157"/>
                <a:gd name="T61" fmla="*/ 20 h 171"/>
                <a:gd name="T62" fmla="*/ 118 w 157"/>
                <a:gd name="T63" fmla="*/ 0 h 171"/>
                <a:gd name="T64" fmla="*/ 128 w 157"/>
                <a:gd name="T65" fmla="*/ 8 h 171"/>
                <a:gd name="T66" fmla="*/ 124 w 157"/>
                <a:gd name="T67" fmla="*/ 32 h 171"/>
                <a:gd name="T68" fmla="*/ 112 w 157"/>
                <a:gd name="T69" fmla="*/ 28 h 171"/>
                <a:gd name="T70" fmla="*/ 112 w 157"/>
                <a:gd name="T71" fmla="*/ 4 h 171"/>
                <a:gd name="T72" fmla="*/ 78 w 157"/>
                <a:gd name="T73" fmla="*/ 0 h 171"/>
                <a:gd name="T74" fmla="*/ 86 w 157"/>
                <a:gd name="T75" fmla="*/ 8 h 171"/>
                <a:gd name="T76" fmla="*/ 82 w 157"/>
                <a:gd name="T77" fmla="*/ 32 h 171"/>
                <a:gd name="T78" fmla="*/ 71 w 157"/>
                <a:gd name="T79" fmla="*/ 28 h 171"/>
                <a:gd name="T80" fmla="*/ 71 w 157"/>
                <a:gd name="T81" fmla="*/ 4 h 171"/>
                <a:gd name="T82" fmla="*/ 39 w 157"/>
                <a:gd name="T83" fmla="*/ 0 h 171"/>
                <a:gd name="T84" fmla="*/ 47 w 157"/>
                <a:gd name="T85" fmla="*/ 8 h 171"/>
                <a:gd name="T86" fmla="*/ 43 w 157"/>
                <a:gd name="T87" fmla="*/ 32 h 171"/>
                <a:gd name="T88" fmla="*/ 31 w 157"/>
                <a:gd name="T89" fmla="*/ 28 h 171"/>
                <a:gd name="T90" fmla="*/ 31 w 157"/>
                <a:gd name="T91" fmla="*/ 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7" h="171">
                  <a:moveTo>
                    <a:pt x="29" y="132"/>
                  </a:moveTo>
                  <a:lnTo>
                    <a:pt x="25" y="132"/>
                  </a:lnTo>
                  <a:lnTo>
                    <a:pt x="23" y="136"/>
                  </a:lnTo>
                  <a:lnTo>
                    <a:pt x="22" y="138"/>
                  </a:lnTo>
                  <a:lnTo>
                    <a:pt x="23" y="142"/>
                  </a:lnTo>
                  <a:lnTo>
                    <a:pt x="25" y="144"/>
                  </a:lnTo>
                  <a:lnTo>
                    <a:pt x="29" y="146"/>
                  </a:lnTo>
                  <a:lnTo>
                    <a:pt x="128" y="146"/>
                  </a:lnTo>
                  <a:lnTo>
                    <a:pt x="132" y="144"/>
                  </a:lnTo>
                  <a:lnTo>
                    <a:pt x="134" y="142"/>
                  </a:lnTo>
                  <a:lnTo>
                    <a:pt x="135" y="138"/>
                  </a:lnTo>
                  <a:lnTo>
                    <a:pt x="134" y="136"/>
                  </a:lnTo>
                  <a:lnTo>
                    <a:pt x="132" y="132"/>
                  </a:lnTo>
                  <a:lnTo>
                    <a:pt x="128" y="132"/>
                  </a:lnTo>
                  <a:lnTo>
                    <a:pt x="29" y="132"/>
                  </a:lnTo>
                  <a:close/>
                  <a:moveTo>
                    <a:pt x="29" y="96"/>
                  </a:moveTo>
                  <a:lnTo>
                    <a:pt x="25" y="98"/>
                  </a:lnTo>
                  <a:lnTo>
                    <a:pt x="23" y="100"/>
                  </a:lnTo>
                  <a:lnTo>
                    <a:pt x="22" y="104"/>
                  </a:lnTo>
                  <a:lnTo>
                    <a:pt x="23" y="108"/>
                  </a:lnTo>
                  <a:lnTo>
                    <a:pt x="25" y="112"/>
                  </a:lnTo>
                  <a:lnTo>
                    <a:pt x="29" y="112"/>
                  </a:lnTo>
                  <a:lnTo>
                    <a:pt x="128" y="112"/>
                  </a:lnTo>
                  <a:lnTo>
                    <a:pt x="132" y="112"/>
                  </a:lnTo>
                  <a:lnTo>
                    <a:pt x="134" y="108"/>
                  </a:lnTo>
                  <a:lnTo>
                    <a:pt x="135" y="104"/>
                  </a:lnTo>
                  <a:lnTo>
                    <a:pt x="134" y="100"/>
                  </a:lnTo>
                  <a:lnTo>
                    <a:pt x="132" y="98"/>
                  </a:lnTo>
                  <a:lnTo>
                    <a:pt x="128" y="96"/>
                  </a:lnTo>
                  <a:lnTo>
                    <a:pt x="29" y="96"/>
                  </a:lnTo>
                  <a:close/>
                  <a:moveTo>
                    <a:pt x="29" y="61"/>
                  </a:moveTo>
                  <a:lnTo>
                    <a:pt x="25" y="63"/>
                  </a:lnTo>
                  <a:lnTo>
                    <a:pt x="23" y="65"/>
                  </a:lnTo>
                  <a:lnTo>
                    <a:pt x="22" y="69"/>
                  </a:lnTo>
                  <a:lnTo>
                    <a:pt x="23" y="73"/>
                  </a:lnTo>
                  <a:lnTo>
                    <a:pt x="25" y="77"/>
                  </a:lnTo>
                  <a:lnTo>
                    <a:pt x="29" y="79"/>
                  </a:lnTo>
                  <a:lnTo>
                    <a:pt x="128" y="79"/>
                  </a:lnTo>
                  <a:lnTo>
                    <a:pt x="132" y="77"/>
                  </a:lnTo>
                  <a:lnTo>
                    <a:pt x="134" y="73"/>
                  </a:lnTo>
                  <a:lnTo>
                    <a:pt x="135" y="69"/>
                  </a:lnTo>
                  <a:lnTo>
                    <a:pt x="134" y="65"/>
                  </a:lnTo>
                  <a:lnTo>
                    <a:pt x="132" y="63"/>
                  </a:lnTo>
                  <a:lnTo>
                    <a:pt x="128" y="61"/>
                  </a:lnTo>
                  <a:lnTo>
                    <a:pt x="29" y="61"/>
                  </a:lnTo>
                  <a:close/>
                  <a:moveTo>
                    <a:pt x="8" y="16"/>
                  </a:moveTo>
                  <a:lnTo>
                    <a:pt x="22" y="16"/>
                  </a:lnTo>
                  <a:lnTo>
                    <a:pt x="22" y="24"/>
                  </a:lnTo>
                  <a:lnTo>
                    <a:pt x="23" y="30"/>
                  </a:lnTo>
                  <a:lnTo>
                    <a:pt x="27" y="36"/>
                  </a:lnTo>
                  <a:lnTo>
                    <a:pt x="31" y="40"/>
                  </a:lnTo>
                  <a:lnTo>
                    <a:pt x="39" y="40"/>
                  </a:lnTo>
                  <a:lnTo>
                    <a:pt x="45" y="40"/>
                  </a:lnTo>
                  <a:lnTo>
                    <a:pt x="49" y="36"/>
                  </a:lnTo>
                  <a:lnTo>
                    <a:pt x="53" y="30"/>
                  </a:lnTo>
                  <a:lnTo>
                    <a:pt x="55" y="24"/>
                  </a:lnTo>
                  <a:lnTo>
                    <a:pt x="55" y="16"/>
                  </a:lnTo>
                  <a:lnTo>
                    <a:pt x="63" y="16"/>
                  </a:lnTo>
                  <a:lnTo>
                    <a:pt x="63" y="24"/>
                  </a:lnTo>
                  <a:lnTo>
                    <a:pt x="63" y="30"/>
                  </a:lnTo>
                  <a:lnTo>
                    <a:pt x="67" y="36"/>
                  </a:lnTo>
                  <a:lnTo>
                    <a:pt x="73" y="40"/>
                  </a:lnTo>
                  <a:lnTo>
                    <a:pt x="78" y="40"/>
                  </a:lnTo>
                  <a:lnTo>
                    <a:pt x="84" y="40"/>
                  </a:lnTo>
                  <a:lnTo>
                    <a:pt x="90" y="36"/>
                  </a:lnTo>
                  <a:lnTo>
                    <a:pt x="94" y="30"/>
                  </a:lnTo>
                  <a:lnTo>
                    <a:pt x="94" y="24"/>
                  </a:lnTo>
                  <a:lnTo>
                    <a:pt x="94" y="16"/>
                  </a:lnTo>
                  <a:lnTo>
                    <a:pt x="102" y="16"/>
                  </a:lnTo>
                  <a:lnTo>
                    <a:pt x="102" y="24"/>
                  </a:lnTo>
                  <a:lnTo>
                    <a:pt x="104" y="30"/>
                  </a:lnTo>
                  <a:lnTo>
                    <a:pt x="108" y="36"/>
                  </a:lnTo>
                  <a:lnTo>
                    <a:pt x="112" y="40"/>
                  </a:lnTo>
                  <a:lnTo>
                    <a:pt x="118" y="40"/>
                  </a:lnTo>
                  <a:lnTo>
                    <a:pt x="126" y="40"/>
                  </a:lnTo>
                  <a:lnTo>
                    <a:pt x="130" y="36"/>
                  </a:lnTo>
                  <a:lnTo>
                    <a:pt x="134" y="30"/>
                  </a:lnTo>
                  <a:lnTo>
                    <a:pt x="135" y="24"/>
                  </a:lnTo>
                  <a:lnTo>
                    <a:pt x="135" y="16"/>
                  </a:lnTo>
                  <a:lnTo>
                    <a:pt x="149" y="16"/>
                  </a:lnTo>
                  <a:lnTo>
                    <a:pt x="153" y="18"/>
                  </a:lnTo>
                  <a:lnTo>
                    <a:pt x="155" y="20"/>
                  </a:lnTo>
                  <a:lnTo>
                    <a:pt x="157" y="24"/>
                  </a:lnTo>
                  <a:lnTo>
                    <a:pt x="157" y="163"/>
                  </a:lnTo>
                  <a:lnTo>
                    <a:pt x="155" y="167"/>
                  </a:lnTo>
                  <a:lnTo>
                    <a:pt x="153" y="171"/>
                  </a:lnTo>
                  <a:lnTo>
                    <a:pt x="149" y="171"/>
                  </a:lnTo>
                  <a:lnTo>
                    <a:pt x="8" y="171"/>
                  </a:lnTo>
                  <a:lnTo>
                    <a:pt x="4" y="171"/>
                  </a:lnTo>
                  <a:lnTo>
                    <a:pt x="2" y="167"/>
                  </a:lnTo>
                  <a:lnTo>
                    <a:pt x="0" y="163"/>
                  </a:lnTo>
                  <a:lnTo>
                    <a:pt x="0" y="24"/>
                  </a:lnTo>
                  <a:lnTo>
                    <a:pt x="2" y="20"/>
                  </a:lnTo>
                  <a:lnTo>
                    <a:pt x="4" y="18"/>
                  </a:lnTo>
                  <a:lnTo>
                    <a:pt x="8" y="16"/>
                  </a:lnTo>
                  <a:close/>
                  <a:moveTo>
                    <a:pt x="118" y="0"/>
                  </a:moveTo>
                  <a:lnTo>
                    <a:pt x="124" y="0"/>
                  </a:lnTo>
                  <a:lnTo>
                    <a:pt x="126" y="4"/>
                  </a:lnTo>
                  <a:lnTo>
                    <a:pt x="128" y="8"/>
                  </a:lnTo>
                  <a:lnTo>
                    <a:pt x="128" y="24"/>
                  </a:lnTo>
                  <a:lnTo>
                    <a:pt x="126" y="28"/>
                  </a:lnTo>
                  <a:lnTo>
                    <a:pt x="124" y="32"/>
                  </a:lnTo>
                  <a:lnTo>
                    <a:pt x="118" y="32"/>
                  </a:lnTo>
                  <a:lnTo>
                    <a:pt x="114" y="32"/>
                  </a:lnTo>
                  <a:lnTo>
                    <a:pt x="112" y="28"/>
                  </a:lnTo>
                  <a:lnTo>
                    <a:pt x="110" y="24"/>
                  </a:lnTo>
                  <a:lnTo>
                    <a:pt x="110" y="8"/>
                  </a:lnTo>
                  <a:lnTo>
                    <a:pt x="112" y="4"/>
                  </a:lnTo>
                  <a:lnTo>
                    <a:pt x="114" y="0"/>
                  </a:lnTo>
                  <a:lnTo>
                    <a:pt x="118" y="0"/>
                  </a:lnTo>
                  <a:close/>
                  <a:moveTo>
                    <a:pt x="78" y="0"/>
                  </a:moveTo>
                  <a:lnTo>
                    <a:pt x="82" y="0"/>
                  </a:lnTo>
                  <a:lnTo>
                    <a:pt x="86" y="4"/>
                  </a:lnTo>
                  <a:lnTo>
                    <a:pt x="86" y="8"/>
                  </a:lnTo>
                  <a:lnTo>
                    <a:pt x="86" y="24"/>
                  </a:lnTo>
                  <a:lnTo>
                    <a:pt x="86" y="28"/>
                  </a:lnTo>
                  <a:lnTo>
                    <a:pt x="82" y="32"/>
                  </a:lnTo>
                  <a:lnTo>
                    <a:pt x="78" y="32"/>
                  </a:lnTo>
                  <a:lnTo>
                    <a:pt x="75" y="32"/>
                  </a:lnTo>
                  <a:lnTo>
                    <a:pt x="71" y="28"/>
                  </a:lnTo>
                  <a:lnTo>
                    <a:pt x="71" y="24"/>
                  </a:lnTo>
                  <a:lnTo>
                    <a:pt x="71" y="8"/>
                  </a:lnTo>
                  <a:lnTo>
                    <a:pt x="71" y="4"/>
                  </a:lnTo>
                  <a:lnTo>
                    <a:pt x="75" y="0"/>
                  </a:lnTo>
                  <a:lnTo>
                    <a:pt x="78" y="0"/>
                  </a:lnTo>
                  <a:close/>
                  <a:moveTo>
                    <a:pt x="39" y="0"/>
                  </a:moveTo>
                  <a:lnTo>
                    <a:pt x="43" y="0"/>
                  </a:lnTo>
                  <a:lnTo>
                    <a:pt x="45" y="4"/>
                  </a:lnTo>
                  <a:lnTo>
                    <a:pt x="47" y="8"/>
                  </a:lnTo>
                  <a:lnTo>
                    <a:pt x="47" y="24"/>
                  </a:lnTo>
                  <a:lnTo>
                    <a:pt x="45" y="28"/>
                  </a:lnTo>
                  <a:lnTo>
                    <a:pt x="43" y="32"/>
                  </a:lnTo>
                  <a:lnTo>
                    <a:pt x="39" y="32"/>
                  </a:lnTo>
                  <a:lnTo>
                    <a:pt x="33" y="32"/>
                  </a:lnTo>
                  <a:lnTo>
                    <a:pt x="31" y="28"/>
                  </a:lnTo>
                  <a:lnTo>
                    <a:pt x="29" y="24"/>
                  </a:lnTo>
                  <a:lnTo>
                    <a:pt x="29" y="8"/>
                  </a:lnTo>
                  <a:lnTo>
                    <a:pt x="31" y="4"/>
                  </a:lnTo>
                  <a:lnTo>
                    <a:pt x="33" y="0"/>
                  </a:lnTo>
                  <a:lnTo>
                    <a:pt x="39" y="0"/>
                  </a:lnTo>
                  <a:close/>
                </a:path>
              </a:pathLst>
            </a:custGeom>
            <a:solidFill>
              <a:schemeClr val="bg1"/>
            </a:solidFill>
            <a:ln w="0">
              <a:noFill/>
              <a:prstDash val="solid"/>
              <a:round/>
            </a:ln>
          </p:spPr>
          <p:txBody>
            <a:bodyPr vert="horz" wrap="square" lIns="91440" tIns="45720" rIns="91440" bIns="45720" numCol="1" anchor="t" anchorCtr="0" compatLnSpc="1"/>
            <a:lstStyle/>
            <a:p>
              <a:pPr>
                <a:defRPr/>
              </a:pPr>
              <a:endParaRPr lang="en-US" sz="1800" dirty="0">
                <a:solidFill>
                  <a:prstClr val="black"/>
                </a:solidFill>
                <a:latin typeface="Calibri"/>
              </a:endParaRPr>
            </a:p>
          </p:txBody>
        </p:sp>
        <p:sp>
          <p:nvSpPr>
            <p:cNvPr id="20" name="Freeform 234"/>
            <p:cNvSpPr>
              <a:spLocks noChangeAspect="1"/>
            </p:cNvSpPr>
            <p:nvPr/>
          </p:nvSpPr>
          <p:spPr bwMode="auto">
            <a:xfrm>
              <a:off x="12554" y="1735"/>
              <a:ext cx="847" cy="817"/>
            </a:xfrm>
            <a:custGeom>
              <a:avLst/>
              <a:gdLst>
                <a:gd name="T0" fmla="*/ 94 w 173"/>
                <a:gd name="T1" fmla="*/ 2 h 167"/>
                <a:gd name="T2" fmla="*/ 108 w 173"/>
                <a:gd name="T3" fmla="*/ 7 h 167"/>
                <a:gd name="T4" fmla="*/ 114 w 173"/>
                <a:gd name="T5" fmla="*/ 15 h 167"/>
                <a:gd name="T6" fmla="*/ 118 w 173"/>
                <a:gd name="T7" fmla="*/ 25 h 167"/>
                <a:gd name="T8" fmla="*/ 118 w 173"/>
                <a:gd name="T9" fmla="*/ 37 h 167"/>
                <a:gd name="T10" fmla="*/ 118 w 173"/>
                <a:gd name="T11" fmla="*/ 43 h 167"/>
                <a:gd name="T12" fmla="*/ 120 w 173"/>
                <a:gd name="T13" fmla="*/ 49 h 167"/>
                <a:gd name="T14" fmla="*/ 120 w 173"/>
                <a:gd name="T15" fmla="*/ 55 h 167"/>
                <a:gd name="T16" fmla="*/ 118 w 173"/>
                <a:gd name="T17" fmla="*/ 61 h 167"/>
                <a:gd name="T18" fmla="*/ 116 w 173"/>
                <a:gd name="T19" fmla="*/ 64 h 167"/>
                <a:gd name="T20" fmla="*/ 112 w 173"/>
                <a:gd name="T21" fmla="*/ 72 h 167"/>
                <a:gd name="T22" fmla="*/ 108 w 173"/>
                <a:gd name="T23" fmla="*/ 82 h 167"/>
                <a:gd name="T24" fmla="*/ 106 w 173"/>
                <a:gd name="T25" fmla="*/ 84 h 167"/>
                <a:gd name="T26" fmla="*/ 106 w 173"/>
                <a:gd name="T27" fmla="*/ 100 h 167"/>
                <a:gd name="T28" fmla="*/ 110 w 173"/>
                <a:gd name="T29" fmla="*/ 102 h 167"/>
                <a:gd name="T30" fmla="*/ 118 w 173"/>
                <a:gd name="T31" fmla="*/ 106 h 167"/>
                <a:gd name="T32" fmla="*/ 132 w 173"/>
                <a:gd name="T33" fmla="*/ 112 h 167"/>
                <a:gd name="T34" fmla="*/ 138 w 173"/>
                <a:gd name="T35" fmla="*/ 114 h 167"/>
                <a:gd name="T36" fmla="*/ 142 w 173"/>
                <a:gd name="T37" fmla="*/ 114 h 167"/>
                <a:gd name="T38" fmla="*/ 147 w 173"/>
                <a:gd name="T39" fmla="*/ 116 h 167"/>
                <a:gd name="T40" fmla="*/ 163 w 173"/>
                <a:gd name="T41" fmla="*/ 129 h 167"/>
                <a:gd name="T42" fmla="*/ 173 w 173"/>
                <a:gd name="T43" fmla="*/ 153 h 167"/>
                <a:gd name="T44" fmla="*/ 173 w 173"/>
                <a:gd name="T45" fmla="*/ 159 h 167"/>
                <a:gd name="T46" fmla="*/ 171 w 173"/>
                <a:gd name="T47" fmla="*/ 163 h 167"/>
                <a:gd name="T48" fmla="*/ 165 w 173"/>
                <a:gd name="T49" fmla="*/ 167 h 167"/>
                <a:gd name="T50" fmla="*/ 4 w 173"/>
                <a:gd name="T51" fmla="*/ 165 h 167"/>
                <a:gd name="T52" fmla="*/ 0 w 173"/>
                <a:gd name="T53" fmla="*/ 159 h 167"/>
                <a:gd name="T54" fmla="*/ 0 w 173"/>
                <a:gd name="T55" fmla="*/ 159 h 167"/>
                <a:gd name="T56" fmla="*/ 4 w 173"/>
                <a:gd name="T57" fmla="*/ 143 h 167"/>
                <a:gd name="T58" fmla="*/ 22 w 173"/>
                <a:gd name="T59" fmla="*/ 117 h 167"/>
                <a:gd name="T60" fmla="*/ 30 w 173"/>
                <a:gd name="T61" fmla="*/ 116 h 167"/>
                <a:gd name="T62" fmla="*/ 33 w 173"/>
                <a:gd name="T63" fmla="*/ 114 h 167"/>
                <a:gd name="T64" fmla="*/ 37 w 173"/>
                <a:gd name="T65" fmla="*/ 114 h 167"/>
                <a:gd name="T66" fmla="*/ 47 w 173"/>
                <a:gd name="T67" fmla="*/ 110 h 167"/>
                <a:gd name="T68" fmla="*/ 59 w 173"/>
                <a:gd name="T69" fmla="*/ 104 h 167"/>
                <a:gd name="T70" fmla="*/ 67 w 173"/>
                <a:gd name="T71" fmla="*/ 102 h 167"/>
                <a:gd name="T72" fmla="*/ 67 w 173"/>
                <a:gd name="T73" fmla="*/ 100 h 167"/>
                <a:gd name="T74" fmla="*/ 67 w 173"/>
                <a:gd name="T75" fmla="*/ 84 h 167"/>
                <a:gd name="T76" fmla="*/ 63 w 173"/>
                <a:gd name="T77" fmla="*/ 78 h 167"/>
                <a:gd name="T78" fmla="*/ 59 w 173"/>
                <a:gd name="T79" fmla="*/ 64 h 167"/>
                <a:gd name="T80" fmla="*/ 55 w 173"/>
                <a:gd name="T81" fmla="*/ 62 h 167"/>
                <a:gd name="T82" fmla="*/ 55 w 173"/>
                <a:gd name="T83" fmla="*/ 57 h 167"/>
                <a:gd name="T84" fmla="*/ 53 w 173"/>
                <a:gd name="T85" fmla="*/ 51 h 167"/>
                <a:gd name="T86" fmla="*/ 53 w 173"/>
                <a:gd name="T87" fmla="*/ 45 h 167"/>
                <a:gd name="T88" fmla="*/ 57 w 173"/>
                <a:gd name="T89" fmla="*/ 43 h 167"/>
                <a:gd name="T90" fmla="*/ 55 w 173"/>
                <a:gd name="T91" fmla="*/ 31 h 167"/>
                <a:gd name="T92" fmla="*/ 57 w 173"/>
                <a:gd name="T93" fmla="*/ 19 h 167"/>
                <a:gd name="T94" fmla="*/ 65 w 173"/>
                <a:gd name="T95" fmla="*/ 9 h 167"/>
                <a:gd name="T96" fmla="*/ 79 w 173"/>
                <a:gd name="T97" fmla="*/ 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167">
                  <a:moveTo>
                    <a:pt x="86" y="0"/>
                  </a:moveTo>
                  <a:lnTo>
                    <a:pt x="94" y="2"/>
                  </a:lnTo>
                  <a:lnTo>
                    <a:pt x="102" y="4"/>
                  </a:lnTo>
                  <a:lnTo>
                    <a:pt x="108" y="7"/>
                  </a:lnTo>
                  <a:lnTo>
                    <a:pt x="112" y="11"/>
                  </a:lnTo>
                  <a:lnTo>
                    <a:pt x="114" y="15"/>
                  </a:lnTo>
                  <a:lnTo>
                    <a:pt x="116" y="21"/>
                  </a:lnTo>
                  <a:lnTo>
                    <a:pt x="118" y="25"/>
                  </a:lnTo>
                  <a:lnTo>
                    <a:pt x="118" y="31"/>
                  </a:lnTo>
                  <a:lnTo>
                    <a:pt x="118" y="37"/>
                  </a:lnTo>
                  <a:lnTo>
                    <a:pt x="116" y="43"/>
                  </a:lnTo>
                  <a:lnTo>
                    <a:pt x="118" y="43"/>
                  </a:lnTo>
                  <a:lnTo>
                    <a:pt x="120" y="45"/>
                  </a:lnTo>
                  <a:lnTo>
                    <a:pt x="120" y="49"/>
                  </a:lnTo>
                  <a:lnTo>
                    <a:pt x="120" y="51"/>
                  </a:lnTo>
                  <a:lnTo>
                    <a:pt x="120" y="55"/>
                  </a:lnTo>
                  <a:lnTo>
                    <a:pt x="118" y="57"/>
                  </a:lnTo>
                  <a:lnTo>
                    <a:pt x="118" y="61"/>
                  </a:lnTo>
                  <a:lnTo>
                    <a:pt x="118" y="62"/>
                  </a:lnTo>
                  <a:lnTo>
                    <a:pt x="116" y="64"/>
                  </a:lnTo>
                  <a:lnTo>
                    <a:pt x="114" y="64"/>
                  </a:lnTo>
                  <a:lnTo>
                    <a:pt x="112" y="72"/>
                  </a:lnTo>
                  <a:lnTo>
                    <a:pt x="110" y="78"/>
                  </a:lnTo>
                  <a:lnTo>
                    <a:pt x="108" y="82"/>
                  </a:lnTo>
                  <a:lnTo>
                    <a:pt x="106" y="84"/>
                  </a:lnTo>
                  <a:lnTo>
                    <a:pt x="106" y="84"/>
                  </a:lnTo>
                  <a:lnTo>
                    <a:pt x="106" y="100"/>
                  </a:lnTo>
                  <a:lnTo>
                    <a:pt x="106" y="100"/>
                  </a:lnTo>
                  <a:lnTo>
                    <a:pt x="106" y="102"/>
                  </a:lnTo>
                  <a:lnTo>
                    <a:pt x="110" y="102"/>
                  </a:lnTo>
                  <a:lnTo>
                    <a:pt x="114" y="104"/>
                  </a:lnTo>
                  <a:lnTo>
                    <a:pt x="118" y="106"/>
                  </a:lnTo>
                  <a:lnTo>
                    <a:pt x="126" y="110"/>
                  </a:lnTo>
                  <a:lnTo>
                    <a:pt x="132" y="112"/>
                  </a:lnTo>
                  <a:lnTo>
                    <a:pt x="136" y="114"/>
                  </a:lnTo>
                  <a:lnTo>
                    <a:pt x="138" y="114"/>
                  </a:lnTo>
                  <a:lnTo>
                    <a:pt x="140" y="114"/>
                  </a:lnTo>
                  <a:lnTo>
                    <a:pt x="142" y="114"/>
                  </a:lnTo>
                  <a:lnTo>
                    <a:pt x="143" y="116"/>
                  </a:lnTo>
                  <a:lnTo>
                    <a:pt x="147" y="116"/>
                  </a:lnTo>
                  <a:lnTo>
                    <a:pt x="151" y="117"/>
                  </a:lnTo>
                  <a:lnTo>
                    <a:pt x="163" y="129"/>
                  </a:lnTo>
                  <a:lnTo>
                    <a:pt x="169" y="143"/>
                  </a:lnTo>
                  <a:lnTo>
                    <a:pt x="173" y="153"/>
                  </a:lnTo>
                  <a:lnTo>
                    <a:pt x="173" y="159"/>
                  </a:lnTo>
                  <a:lnTo>
                    <a:pt x="173" y="159"/>
                  </a:lnTo>
                  <a:lnTo>
                    <a:pt x="173" y="159"/>
                  </a:lnTo>
                  <a:lnTo>
                    <a:pt x="171" y="163"/>
                  </a:lnTo>
                  <a:lnTo>
                    <a:pt x="169" y="165"/>
                  </a:lnTo>
                  <a:lnTo>
                    <a:pt x="165" y="167"/>
                  </a:lnTo>
                  <a:lnTo>
                    <a:pt x="8" y="167"/>
                  </a:lnTo>
                  <a:lnTo>
                    <a:pt x="4" y="165"/>
                  </a:lnTo>
                  <a:lnTo>
                    <a:pt x="2" y="163"/>
                  </a:lnTo>
                  <a:lnTo>
                    <a:pt x="0" y="159"/>
                  </a:lnTo>
                  <a:lnTo>
                    <a:pt x="0" y="159"/>
                  </a:lnTo>
                  <a:lnTo>
                    <a:pt x="0" y="159"/>
                  </a:lnTo>
                  <a:lnTo>
                    <a:pt x="0" y="153"/>
                  </a:lnTo>
                  <a:lnTo>
                    <a:pt x="4" y="143"/>
                  </a:lnTo>
                  <a:lnTo>
                    <a:pt x="10" y="129"/>
                  </a:lnTo>
                  <a:lnTo>
                    <a:pt x="22" y="117"/>
                  </a:lnTo>
                  <a:lnTo>
                    <a:pt x="26" y="116"/>
                  </a:lnTo>
                  <a:lnTo>
                    <a:pt x="30" y="116"/>
                  </a:lnTo>
                  <a:lnTo>
                    <a:pt x="31" y="114"/>
                  </a:lnTo>
                  <a:lnTo>
                    <a:pt x="33" y="114"/>
                  </a:lnTo>
                  <a:lnTo>
                    <a:pt x="35" y="114"/>
                  </a:lnTo>
                  <a:lnTo>
                    <a:pt x="37" y="114"/>
                  </a:lnTo>
                  <a:lnTo>
                    <a:pt x="41" y="112"/>
                  </a:lnTo>
                  <a:lnTo>
                    <a:pt x="47" y="110"/>
                  </a:lnTo>
                  <a:lnTo>
                    <a:pt x="55" y="108"/>
                  </a:lnTo>
                  <a:lnTo>
                    <a:pt x="59" y="104"/>
                  </a:lnTo>
                  <a:lnTo>
                    <a:pt x="63" y="104"/>
                  </a:lnTo>
                  <a:lnTo>
                    <a:pt x="67" y="102"/>
                  </a:lnTo>
                  <a:lnTo>
                    <a:pt x="67" y="102"/>
                  </a:lnTo>
                  <a:lnTo>
                    <a:pt x="67" y="100"/>
                  </a:lnTo>
                  <a:lnTo>
                    <a:pt x="67" y="84"/>
                  </a:lnTo>
                  <a:lnTo>
                    <a:pt x="67" y="84"/>
                  </a:lnTo>
                  <a:lnTo>
                    <a:pt x="65" y="82"/>
                  </a:lnTo>
                  <a:lnTo>
                    <a:pt x="63" y="78"/>
                  </a:lnTo>
                  <a:lnTo>
                    <a:pt x="61" y="72"/>
                  </a:lnTo>
                  <a:lnTo>
                    <a:pt x="59" y="64"/>
                  </a:lnTo>
                  <a:lnTo>
                    <a:pt x="57" y="64"/>
                  </a:lnTo>
                  <a:lnTo>
                    <a:pt x="55" y="62"/>
                  </a:lnTo>
                  <a:lnTo>
                    <a:pt x="55" y="61"/>
                  </a:lnTo>
                  <a:lnTo>
                    <a:pt x="55" y="57"/>
                  </a:lnTo>
                  <a:lnTo>
                    <a:pt x="53" y="55"/>
                  </a:lnTo>
                  <a:lnTo>
                    <a:pt x="53" y="51"/>
                  </a:lnTo>
                  <a:lnTo>
                    <a:pt x="53" y="49"/>
                  </a:lnTo>
                  <a:lnTo>
                    <a:pt x="53" y="45"/>
                  </a:lnTo>
                  <a:lnTo>
                    <a:pt x="55" y="43"/>
                  </a:lnTo>
                  <a:lnTo>
                    <a:pt x="57" y="43"/>
                  </a:lnTo>
                  <a:lnTo>
                    <a:pt x="55" y="37"/>
                  </a:lnTo>
                  <a:lnTo>
                    <a:pt x="55" y="31"/>
                  </a:lnTo>
                  <a:lnTo>
                    <a:pt x="55" y="25"/>
                  </a:lnTo>
                  <a:lnTo>
                    <a:pt x="57" y="19"/>
                  </a:lnTo>
                  <a:lnTo>
                    <a:pt x="59" y="13"/>
                  </a:lnTo>
                  <a:lnTo>
                    <a:pt x="65" y="9"/>
                  </a:lnTo>
                  <a:lnTo>
                    <a:pt x="71" y="4"/>
                  </a:lnTo>
                  <a:lnTo>
                    <a:pt x="79" y="2"/>
                  </a:lnTo>
                  <a:lnTo>
                    <a:pt x="86" y="0"/>
                  </a:lnTo>
                  <a:close/>
                </a:path>
              </a:pathLst>
            </a:custGeom>
            <a:solidFill>
              <a:schemeClr val="bg1"/>
            </a:solidFill>
            <a:ln w="0">
              <a:noFill/>
              <a:prstDash val="solid"/>
              <a:round/>
            </a:ln>
          </p:spPr>
          <p:txBody>
            <a:bodyPr vert="horz" wrap="square" lIns="91440" tIns="45720" rIns="91440" bIns="45720" numCol="1" anchor="t" anchorCtr="0" compatLnSpc="1"/>
            <a:lstStyle/>
            <a:p>
              <a:pPr>
                <a:defRPr/>
              </a:pPr>
              <a:endParaRPr lang="en-US" sz="1800" dirty="0">
                <a:solidFill>
                  <a:prstClr val="black"/>
                </a:solidFill>
                <a:latin typeface="Calibri"/>
              </a:endParaRPr>
            </a:p>
          </p:txBody>
        </p:sp>
        <p:sp>
          <p:nvSpPr>
            <p:cNvPr id="21" name="Freeform 224"/>
            <p:cNvSpPr>
              <a:spLocks noChangeAspect="1" noEditPoints="1"/>
            </p:cNvSpPr>
            <p:nvPr/>
          </p:nvSpPr>
          <p:spPr bwMode="auto">
            <a:xfrm>
              <a:off x="9547" y="3277"/>
              <a:ext cx="1075" cy="817"/>
            </a:xfrm>
            <a:custGeom>
              <a:avLst/>
              <a:gdLst>
                <a:gd name="T0" fmla="*/ 67 w 125"/>
                <a:gd name="T1" fmla="*/ 78 h 95"/>
                <a:gd name="T2" fmla="*/ 93 w 125"/>
                <a:gd name="T3" fmla="*/ 80 h 95"/>
                <a:gd name="T4" fmla="*/ 93 w 125"/>
                <a:gd name="T5" fmla="*/ 74 h 95"/>
                <a:gd name="T6" fmla="*/ 44 w 125"/>
                <a:gd name="T7" fmla="*/ 66 h 95"/>
                <a:gd name="T8" fmla="*/ 40 w 125"/>
                <a:gd name="T9" fmla="*/ 69 h 95"/>
                <a:gd name="T10" fmla="*/ 31 w 125"/>
                <a:gd name="T11" fmla="*/ 68 h 95"/>
                <a:gd name="T12" fmla="*/ 27 w 125"/>
                <a:gd name="T13" fmla="*/ 65 h 95"/>
                <a:gd name="T14" fmla="*/ 20 w 125"/>
                <a:gd name="T15" fmla="*/ 70 h 95"/>
                <a:gd name="T16" fmla="*/ 17 w 125"/>
                <a:gd name="T17" fmla="*/ 77 h 95"/>
                <a:gd name="T18" fmla="*/ 51 w 125"/>
                <a:gd name="T19" fmla="*/ 80 h 95"/>
                <a:gd name="T20" fmla="*/ 54 w 125"/>
                <a:gd name="T21" fmla="*/ 76 h 95"/>
                <a:gd name="T22" fmla="*/ 50 w 125"/>
                <a:gd name="T23" fmla="*/ 69 h 95"/>
                <a:gd name="T24" fmla="*/ 69 w 125"/>
                <a:gd name="T25" fmla="*/ 65 h 95"/>
                <a:gd name="T26" fmla="*/ 92 w 125"/>
                <a:gd name="T27" fmla="*/ 69 h 95"/>
                <a:gd name="T28" fmla="*/ 92 w 125"/>
                <a:gd name="T29" fmla="*/ 65 h 95"/>
                <a:gd name="T30" fmla="*/ 67 w 125"/>
                <a:gd name="T31" fmla="*/ 57 h 95"/>
                <a:gd name="T32" fmla="*/ 95 w 125"/>
                <a:gd name="T33" fmla="*/ 59 h 95"/>
                <a:gd name="T34" fmla="*/ 70 w 125"/>
                <a:gd name="T35" fmla="*/ 53 h 95"/>
                <a:gd name="T36" fmla="*/ 67 w 125"/>
                <a:gd name="T37" fmla="*/ 44 h 95"/>
                <a:gd name="T38" fmla="*/ 104 w 125"/>
                <a:gd name="T39" fmla="*/ 48 h 95"/>
                <a:gd name="T40" fmla="*/ 108 w 125"/>
                <a:gd name="T41" fmla="*/ 43 h 95"/>
                <a:gd name="T42" fmla="*/ 36 w 125"/>
                <a:gd name="T43" fmla="*/ 40 h 95"/>
                <a:gd name="T44" fmla="*/ 27 w 125"/>
                <a:gd name="T45" fmla="*/ 52 h 95"/>
                <a:gd name="T46" fmla="*/ 36 w 125"/>
                <a:gd name="T47" fmla="*/ 62 h 95"/>
                <a:gd name="T48" fmla="*/ 45 w 125"/>
                <a:gd name="T49" fmla="*/ 52 h 95"/>
                <a:gd name="T50" fmla="*/ 36 w 125"/>
                <a:gd name="T51" fmla="*/ 40 h 95"/>
                <a:gd name="T52" fmla="*/ 23 w 125"/>
                <a:gd name="T53" fmla="*/ 9 h 95"/>
                <a:gd name="T54" fmla="*/ 27 w 125"/>
                <a:gd name="T55" fmla="*/ 22 h 95"/>
                <a:gd name="T56" fmla="*/ 31 w 125"/>
                <a:gd name="T57" fmla="*/ 18 h 95"/>
                <a:gd name="T58" fmla="*/ 27 w 125"/>
                <a:gd name="T59" fmla="*/ 4 h 95"/>
                <a:gd name="T60" fmla="*/ 96 w 125"/>
                <a:gd name="T61" fmla="*/ 6 h 95"/>
                <a:gd name="T62" fmla="*/ 97 w 125"/>
                <a:gd name="T63" fmla="*/ 22 h 95"/>
                <a:gd name="T64" fmla="*/ 104 w 125"/>
                <a:gd name="T65" fmla="*/ 21 h 95"/>
                <a:gd name="T66" fmla="*/ 101 w 125"/>
                <a:gd name="T67" fmla="*/ 5 h 95"/>
                <a:gd name="T68" fmla="*/ 31 w 125"/>
                <a:gd name="T69" fmla="*/ 0 h 95"/>
                <a:gd name="T70" fmla="*/ 36 w 125"/>
                <a:gd name="T71" fmla="*/ 2 h 95"/>
                <a:gd name="T72" fmla="*/ 38 w 125"/>
                <a:gd name="T73" fmla="*/ 11 h 95"/>
                <a:gd name="T74" fmla="*/ 45 w 125"/>
                <a:gd name="T75" fmla="*/ 13 h 95"/>
                <a:gd name="T76" fmla="*/ 86 w 125"/>
                <a:gd name="T77" fmla="*/ 13 h 95"/>
                <a:gd name="T78" fmla="*/ 91 w 125"/>
                <a:gd name="T79" fmla="*/ 4 h 95"/>
                <a:gd name="T80" fmla="*/ 95 w 125"/>
                <a:gd name="T81" fmla="*/ 0 h 95"/>
                <a:gd name="T82" fmla="*/ 108 w 125"/>
                <a:gd name="T83" fmla="*/ 1 h 95"/>
                <a:gd name="T84" fmla="*/ 109 w 125"/>
                <a:gd name="T85" fmla="*/ 9 h 95"/>
                <a:gd name="T86" fmla="*/ 116 w 125"/>
                <a:gd name="T87" fmla="*/ 13 h 95"/>
                <a:gd name="T88" fmla="*/ 124 w 125"/>
                <a:gd name="T89" fmla="*/ 17 h 95"/>
                <a:gd name="T90" fmla="*/ 125 w 125"/>
                <a:gd name="T91" fmla="*/ 22 h 95"/>
                <a:gd name="T92" fmla="*/ 122 w 125"/>
                <a:gd name="T93" fmla="*/ 94 h 95"/>
                <a:gd name="T94" fmla="*/ 116 w 125"/>
                <a:gd name="T95" fmla="*/ 95 h 95"/>
                <a:gd name="T96" fmla="*/ 2 w 125"/>
                <a:gd name="T97" fmla="*/ 93 h 95"/>
                <a:gd name="T98" fmla="*/ 0 w 125"/>
                <a:gd name="T99" fmla="*/ 86 h 95"/>
                <a:gd name="T100" fmla="*/ 4 w 125"/>
                <a:gd name="T101" fmla="*/ 14 h 95"/>
                <a:gd name="T102" fmla="*/ 10 w 125"/>
                <a:gd name="T103" fmla="*/ 13 h 95"/>
                <a:gd name="T104" fmla="*/ 17 w 125"/>
                <a:gd name="T105" fmla="*/ 10 h 95"/>
                <a:gd name="T106" fmla="*/ 17 w 125"/>
                <a:gd name="T107" fmla="*/ 1 h 95"/>
                <a:gd name="T108" fmla="*/ 21 w 125"/>
                <a:gd name="T10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5" h="95">
                  <a:moveTo>
                    <a:pt x="70" y="74"/>
                  </a:moveTo>
                  <a:lnTo>
                    <a:pt x="69" y="76"/>
                  </a:lnTo>
                  <a:lnTo>
                    <a:pt x="67" y="77"/>
                  </a:lnTo>
                  <a:lnTo>
                    <a:pt x="67" y="78"/>
                  </a:lnTo>
                  <a:lnTo>
                    <a:pt x="69" y="80"/>
                  </a:lnTo>
                  <a:lnTo>
                    <a:pt x="70" y="80"/>
                  </a:lnTo>
                  <a:lnTo>
                    <a:pt x="93" y="80"/>
                  </a:lnTo>
                  <a:lnTo>
                    <a:pt x="93" y="80"/>
                  </a:lnTo>
                  <a:lnTo>
                    <a:pt x="95" y="78"/>
                  </a:lnTo>
                  <a:lnTo>
                    <a:pt x="95" y="77"/>
                  </a:lnTo>
                  <a:lnTo>
                    <a:pt x="95" y="76"/>
                  </a:lnTo>
                  <a:lnTo>
                    <a:pt x="93" y="74"/>
                  </a:lnTo>
                  <a:lnTo>
                    <a:pt x="70" y="74"/>
                  </a:lnTo>
                  <a:close/>
                  <a:moveTo>
                    <a:pt x="46" y="65"/>
                  </a:moveTo>
                  <a:lnTo>
                    <a:pt x="45" y="65"/>
                  </a:lnTo>
                  <a:lnTo>
                    <a:pt x="44" y="66"/>
                  </a:lnTo>
                  <a:lnTo>
                    <a:pt x="42" y="66"/>
                  </a:lnTo>
                  <a:lnTo>
                    <a:pt x="42" y="66"/>
                  </a:lnTo>
                  <a:lnTo>
                    <a:pt x="41" y="68"/>
                  </a:lnTo>
                  <a:lnTo>
                    <a:pt x="40" y="69"/>
                  </a:lnTo>
                  <a:lnTo>
                    <a:pt x="37" y="69"/>
                  </a:lnTo>
                  <a:lnTo>
                    <a:pt x="34" y="69"/>
                  </a:lnTo>
                  <a:lnTo>
                    <a:pt x="32" y="69"/>
                  </a:lnTo>
                  <a:lnTo>
                    <a:pt x="31" y="68"/>
                  </a:lnTo>
                  <a:lnTo>
                    <a:pt x="29" y="66"/>
                  </a:lnTo>
                  <a:lnTo>
                    <a:pt x="29" y="66"/>
                  </a:lnTo>
                  <a:lnTo>
                    <a:pt x="28" y="66"/>
                  </a:lnTo>
                  <a:lnTo>
                    <a:pt x="27" y="65"/>
                  </a:lnTo>
                  <a:lnTo>
                    <a:pt x="25" y="65"/>
                  </a:lnTo>
                  <a:lnTo>
                    <a:pt x="23" y="66"/>
                  </a:lnTo>
                  <a:lnTo>
                    <a:pt x="21" y="69"/>
                  </a:lnTo>
                  <a:lnTo>
                    <a:pt x="20" y="70"/>
                  </a:lnTo>
                  <a:lnTo>
                    <a:pt x="19" y="72"/>
                  </a:lnTo>
                  <a:lnTo>
                    <a:pt x="19" y="73"/>
                  </a:lnTo>
                  <a:lnTo>
                    <a:pt x="17" y="76"/>
                  </a:lnTo>
                  <a:lnTo>
                    <a:pt x="17" y="77"/>
                  </a:lnTo>
                  <a:lnTo>
                    <a:pt x="19" y="78"/>
                  </a:lnTo>
                  <a:lnTo>
                    <a:pt x="20" y="80"/>
                  </a:lnTo>
                  <a:lnTo>
                    <a:pt x="20" y="80"/>
                  </a:lnTo>
                  <a:lnTo>
                    <a:pt x="51" y="80"/>
                  </a:lnTo>
                  <a:lnTo>
                    <a:pt x="51" y="80"/>
                  </a:lnTo>
                  <a:lnTo>
                    <a:pt x="53" y="78"/>
                  </a:lnTo>
                  <a:lnTo>
                    <a:pt x="54" y="77"/>
                  </a:lnTo>
                  <a:lnTo>
                    <a:pt x="54" y="76"/>
                  </a:lnTo>
                  <a:lnTo>
                    <a:pt x="53" y="73"/>
                  </a:lnTo>
                  <a:lnTo>
                    <a:pt x="53" y="72"/>
                  </a:lnTo>
                  <a:lnTo>
                    <a:pt x="51" y="70"/>
                  </a:lnTo>
                  <a:lnTo>
                    <a:pt x="50" y="69"/>
                  </a:lnTo>
                  <a:lnTo>
                    <a:pt x="49" y="66"/>
                  </a:lnTo>
                  <a:lnTo>
                    <a:pt x="46" y="65"/>
                  </a:lnTo>
                  <a:close/>
                  <a:moveTo>
                    <a:pt x="70" y="65"/>
                  </a:moveTo>
                  <a:lnTo>
                    <a:pt x="69" y="65"/>
                  </a:lnTo>
                  <a:lnTo>
                    <a:pt x="67" y="66"/>
                  </a:lnTo>
                  <a:lnTo>
                    <a:pt x="69" y="69"/>
                  </a:lnTo>
                  <a:lnTo>
                    <a:pt x="70" y="69"/>
                  </a:lnTo>
                  <a:lnTo>
                    <a:pt x="92" y="69"/>
                  </a:lnTo>
                  <a:lnTo>
                    <a:pt x="95" y="69"/>
                  </a:lnTo>
                  <a:lnTo>
                    <a:pt x="95" y="66"/>
                  </a:lnTo>
                  <a:lnTo>
                    <a:pt x="95" y="65"/>
                  </a:lnTo>
                  <a:lnTo>
                    <a:pt x="92" y="65"/>
                  </a:lnTo>
                  <a:lnTo>
                    <a:pt x="70" y="65"/>
                  </a:lnTo>
                  <a:close/>
                  <a:moveTo>
                    <a:pt x="70" y="53"/>
                  </a:moveTo>
                  <a:lnTo>
                    <a:pt x="69" y="55"/>
                  </a:lnTo>
                  <a:lnTo>
                    <a:pt x="67" y="57"/>
                  </a:lnTo>
                  <a:lnTo>
                    <a:pt x="69" y="59"/>
                  </a:lnTo>
                  <a:lnTo>
                    <a:pt x="70" y="59"/>
                  </a:lnTo>
                  <a:lnTo>
                    <a:pt x="92" y="59"/>
                  </a:lnTo>
                  <a:lnTo>
                    <a:pt x="95" y="59"/>
                  </a:lnTo>
                  <a:lnTo>
                    <a:pt x="95" y="57"/>
                  </a:lnTo>
                  <a:lnTo>
                    <a:pt x="95" y="55"/>
                  </a:lnTo>
                  <a:lnTo>
                    <a:pt x="92" y="53"/>
                  </a:lnTo>
                  <a:lnTo>
                    <a:pt x="70" y="53"/>
                  </a:lnTo>
                  <a:close/>
                  <a:moveTo>
                    <a:pt x="72" y="40"/>
                  </a:moveTo>
                  <a:lnTo>
                    <a:pt x="70" y="42"/>
                  </a:lnTo>
                  <a:lnTo>
                    <a:pt x="69" y="43"/>
                  </a:lnTo>
                  <a:lnTo>
                    <a:pt x="67" y="44"/>
                  </a:lnTo>
                  <a:lnTo>
                    <a:pt x="69" y="47"/>
                  </a:lnTo>
                  <a:lnTo>
                    <a:pt x="70" y="48"/>
                  </a:lnTo>
                  <a:lnTo>
                    <a:pt x="72" y="48"/>
                  </a:lnTo>
                  <a:lnTo>
                    <a:pt x="104" y="48"/>
                  </a:lnTo>
                  <a:lnTo>
                    <a:pt x="106" y="48"/>
                  </a:lnTo>
                  <a:lnTo>
                    <a:pt x="108" y="47"/>
                  </a:lnTo>
                  <a:lnTo>
                    <a:pt x="109" y="44"/>
                  </a:lnTo>
                  <a:lnTo>
                    <a:pt x="108" y="43"/>
                  </a:lnTo>
                  <a:lnTo>
                    <a:pt x="106" y="42"/>
                  </a:lnTo>
                  <a:lnTo>
                    <a:pt x="104" y="40"/>
                  </a:lnTo>
                  <a:lnTo>
                    <a:pt x="72" y="40"/>
                  </a:lnTo>
                  <a:close/>
                  <a:moveTo>
                    <a:pt x="36" y="40"/>
                  </a:moveTo>
                  <a:lnTo>
                    <a:pt x="32" y="42"/>
                  </a:lnTo>
                  <a:lnTo>
                    <a:pt x="29" y="44"/>
                  </a:lnTo>
                  <a:lnTo>
                    <a:pt x="27" y="47"/>
                  </a:lnTo>
                  <a:lnTo>
                    <a:pt x="27" y="52"/>
                  </a:lnTo>
                  <a:lnTo>
                    <a:pt x="27" y="56"/>
                  </a:lnTo>
                  <a:lnTo>
                    <a:pt x="29" y="60"/>
                  </a:lnTo>
                  <a:lnTo>
                    <a:pt x="32" y="61"/>
                  </a:lnTo>
                  <a:lnTo>
                    <a:pt x="36" y="62"/>
                  </a:lnTo>
                  <a:lnTo>
                    <a:pt x="38" y="61"/>
                  </a:lnTo>
                  <a:lnTo>
                    <a:pt x="42" y="60"/>
                  </a:lnTo>
                  <a:lnTo>
                    <a:pt x="44" y="56"/>
                  </a:lnTo>
                  <a:lnTo>
                    <a:pt x="45" y="52"/>
                  </a:lnTo>
                  <a:lnTo>
                    <a:pt x="44" y="47"/>
                  </a:lnTo>
                  <a:lnTo>
                    <a:pt x="42" y="44"/>
                  </a:lnTo>
                  <a:lnTo>
                    <a:pt x="38" y="42"/>
                  </a:lnTo>
                  <a:lnTo>
                    <a:pt x="36" y="40"/>
                  </a:lnTo>
                  <a:close/>
                  <a:moveTo>
                    <a:pt x="27" y="4"/>
                  </a:moveTo>
                  <a:lnTo>
                    <a:pt x="24" y="5"/>
                  </a:lnTo>
                  <a:lnTo>
                    <a:pt x="23" y="6"/>
                  </a:lnTo>
                  <a:lnTo>
                    <a:pt x="23" y="9"/>
                  </a:lnTo>
                  <a:lnTo>
                    <a:pt x="23" y="18"/>
                  </a:lnTo>
                  <a:lnTo>
                    <a:pt x="23" y="21"/>
                  </a:lnTo>
                  <a:lnTo>
                    <a:pt x="24" y="22"/>
                  </a:lnTo>
                  <a:lnTo>
                    <a:pt x="27" y="22"/>
                  </a:lnTo>
                  <a:lnTo>
                    <a:pt x="27" y="22"/>
                  </a:lnTo>
                  <a:lnTo>
                    <a:pt x="29" y="22"/>
                  </a:lnTo>
                  <a:lnTo>
                    <a:pt x="31" y="21"/>
                  </a:lnTo>
                  <a:lnTo>
                    <a:pt x="31" y="18"/>
                  </a:lnTo>
                  <a:lnTo>
                    <a:pt x="31" y="9"/>
                  </a:lnTo>
                  <a:lnTo>
                    <a:pt x="31" y="6"/>
                  </a:lnTo>
                  <a:lnTo>
                    <a:pt x="29" y="5"/>
                  </a:lnTo>
                  <a:lnTo>
                    <a:pt x="27" y="4"/>
                  </a:lnTo>
                  <a:lnTo>
                    <a:pt x="27" y="4"/>
                  </a:lnTo>
                  <a:close/>
                  <a:moveTo>
                    <a:pt x="99" y="4"/>
                  </a:moveTo>
                  <a:lnTo>
                    <a:pt x="97" y="5"/>
                  </a:lnTo>
                  <a:lnTo>
                    <a:pt x="96" y="6"/>
                  </a:lnTo>
                  <a:lnTo>
                    <a:pt x="95" y="9"/>
                  </a:lnTo>
                  <a:lnTo>
                    <a:pt x="95" y="18"/>
                  </a:lnTo>
                  <a:lnTo>
                    <a:pt x="96" y="21"/>
                  </a:lnTo>
                  <a:lnTo>
                    <a:pt x="97" y="22"/>
                  </a:lnTo>
                  <a:lnTo>
                    <a:pt x="100" y="22"/>
                  </a:lnTo>
                  <a:lnTo>
                    <a:pt x="100" y="22"/>
                  </a:lnTo>
                  <a:lnTo>
                    <a:pt x="103" y="22"/>
                  </a:lnTo>
                  <a:lnTo>
                    <a:pt x="104" y="21"/>
                  </a:lnTo>
                  <a:lnTo>
                    <a:pt x="104" y="18"/>
                  </a:lnTo>
                  <a:lnTo>
                    <a:pt x="104" y="9"/>
                  </a:lnTo>
                  <a:lnTo>
                    <a:pt x="104" y="6"/>
                  </a:lnTo>
                  <a:lnTo>
                    <a:pt x="101" y="5"/>
                  </a:lnTo>
                  <a:lnTo>
                    <a:pt x="100" y="4"/>
                  </a:lnTo>
                  <a:lnTo>
                    <a:pt x="99" y="4"/>
                  </a:lnTo>
                  <a:close/>
                  <a:moveTo>
                    <a:pt x="21" y="0"/>
                  </a:moveTo>
                  <a:lnTo>
                    <a:pt x="31" y="0"/>
                  </a:lnTo>
                  <a:lnTo>
                    <a:pt x="33" y="0"/>
                  </a:lnTo>
                  <a:lnTo>
                    <a:pt x="34" y="1"/>
                  </a:lnTo>
                  <a:lnTo>
                    <a:pt x="36" y="2"/>
                  </a:lnTo>
                  <a:lnTo>
                    <a:pt x="36" y="2"/>
                  </a:lnTo>
                  <a:lnTo>
                    <a:pt x="36" y="4"/>
                  </a:lnTo>
                  <a:lnTo>
                    <a:pt x="36" y="9"/>
                  </a:lnTo>
                  <a:lnTo>
                    <a:pt x="36" y="10"/>
                  </a:lnTo>
                  <a:lnTo>
                    <a:pt x="38" y="11"/>
                  </a:lnTo>
                  <a:lnTo>
                    <a:pt x="40" y="13"/>
                  </a:lnTo>
                  <a:lnTo>
                    <a:pt x="42" y="13"/>
                  </a:lnTo>
                  <a:lnTo>
                    <a:pt x="44" y="13"/>
                  </a:lnTo>
                  <a:lnTo>
                    <a:pt x="45" y="13"/>
                  </a:lnTo>
                  <a:lnTo>
                    <a:pt x="82" y="13"/>
                  </a:lnTo>
                  <a:lnTo>
                    <a:pt x="82" y="13"/>
                  </a:lnTo>
                  <a:lnTo>
                    <a:pt x="84" y="13"/>
                  </a:lnTo>
                  <a:lnTo>
                    <a:pt x="86" y="13"/>
                  </a:lnTo>
                  <a:lnTo>
                    <a:pt x="88" y="11"/>
                  </a:lnTo>
                  <a:lnTo>
                    <a:pt x="89" y="10"/>
                  </a:lnTo>
                  <a:lnTo>
                    <a:pt x="91" y="9"/>
                  </a:lnTo>
                  <a:lnTo>
                    <a:pt x="91" y="4"/>
                  </a:lnTo>
                  <a:lnTo>
                    <a:pt x="91" y="2"/>
                  </a:lnTo>
                  <a:lnTo>
                    <a:pt x="92" y="1"/>
                  </a:lnTo>
                  <a:lnTo>
                    <a:pt x="93" y="0"/>
                  </a:lnTo>
                  <a:lnTo>
                    <a:pt x="95" y="0"/>
                  </a:lnTo>
                  <a:lnTo>
                    <a:pt x="95" y="0"/>
                  </a:lnTo>
                  <a:lnTo>
                    <a:pt x="104" y="0"/>
                  </a:lnTo>
                  <a:lnTo>
                    <a:pt x="105" y="0"/>
                  </a:lnTo>
                  <a:lnTo>
                    <a:pt x="108" y="1"/>
                  </a:lnTo>
                  <a:lnTo>
                    <a:pt x="108" y="2"/>
                  </a:lnTo>
                  <a:lnTo>
                    <a:pt x="109" y="4"/>
                  </a:lnTo>
                  <a:lnTo>
                    <a:pt x="109" y="4"/>
                  </a:lnTo>
                  <a:lnTo>
                    <a:pt x="109" y="9"/>
                  </a:lnTo>
                  <a:lnTo>
                    <a:pt x="109" y="10"/>
                  </a:lnTo>
                  <a:lnTo>
                    <a:pt x="112" y="11"/>
                  </a:lnTo>
                  <a:lnTo>
                    <a:pt x="113" y="13"/>
                  </a:lnTo>
                  <a:lnTo>
                    <a:pt x="116" y="13"/>
                  </a:lnTo>
                  <a:lnTo>
                    <a:pt x="116" y="13"/>
                  </a:lnTo>
                  <a:lnTo>
                    <a:pt x="120" y="13"/>
                  </a:lnTo>
                  <a:lnTo>
                    <a:pt x="122" y="14"/>
                  </a:lnTo>
                  <a:lnTo>
                    <a:pt x="124" y="17"/>
                  </a:lnTo>
                  <a:lnTo>
                    <a:pt x="125" y="18"/>
                  </a:lnTo>
                  <a:lnTo>
                    <a:pt x="125" y="19"/>
                  </a:lnTo>
                  <a:lnTo>
                    <a:pt x="125" y="21"/>
                  </a:lnTo>
                  <a:lnTo>
                    <a:pt x="125" y="22"/>
                  </a:lnTo>
                  <a:lnTo>
                    <a:pt x="125" y="87"/>
                  </a:lnTo>
                  <a:lnTo>
                    <a:pt x="125" y="90"/>
                  </a:lnTo>
                  <a:lnTo>
                    <a:pt x="124" y="93"/>
                  </a:lnTo>
                  <a:lnTo>
                    <a:pt x="122" y="94"/>
                  </a:lnTo>
                  <a:lnTo>
                    <a:pt x="120" y="95"/>
                  </a:lnTo>
                  <a:lnTo>
                    <a:pt x="117" y="95"/>
                  </a:lnTo>
                  <a:lnTo>
                    <a:pt x="116" y="95"/>
                  </a:lnTo>
                  <a:lnTo>
                    <a:pt x="116" y="95"/>
                  </a:lnTo>
                  <a:lnTo>
                    <a:pt x="10" y="95"/>
                  </a:lnTo>
                  <a:lnTo>
                    <a:pt x="6" y="95"/>
                  </a:lnTo>
                  <a:lnTo>
                    <a:pt x="4" y="94"/>
                  </a:lnTo>
                  <a:lnTo>
                    <a:pt x="2" y="93"/>
                  </a:lnTo>
                  <a:lnTo>
                    <a:pt x="2" y="90"/>
                  </a:lnTo>
                  <a:lnTo>
                    <a:pt x="0" y="89"/>
                  </a:lnTo>
                  <a:lnTo>
                    <a:pt x="0" y="87"/>
                  </a:lnTo>
                  <a:lnTo>
                    <a:pt x="0" y="86"/>
                  </a:lnTo>
                  <a:lnTo>
                    <a:pt x="0" y="22"/>
                  </a:lnTo>
                  <a:lnTo>
                    <a:pt x="0" y="18"/>
                  </a:lnTo>
                  <a:lnTo>
                    <a:pt x="2" y="15"/>
                  </a:lnTo>
                  <a:lnTo>
                    <a:pt x="4" y="14"/>
                  </a:lnTo>
                  <a:lnTo>
                    <a:pt x="6" y="13"/>
                  </a:lnTo>
                  <a:lnTo>
                    <a:pt x="8" y="13"/>
                  </a:lnTo>
                  <a:lnTo>
                    <a:pt x="10" y="13"/>
                  </a:lnTo>
                  <a:lnTo>
                    <a:pt x="10" y="13"/>
                  </a:lnTo>
                  <a:lnTo>
                    <a:pt x="14" y="13"/>
                  </a:lnTo>
                  <a:lnTo>
                    <a:pt x="16" y="11"/>
                  </a:lnTo>
                  <a:lnTo>
                    <a:pt x="17" y="11"/>
                  </a:lnTo>
                  <a:lnTo>
                    <a:pt x="17" y="10"/>
                  </a:lnTo>
                  <a:lnTo>
                    <a:pt x="17" y="9"/>
                  </a:lnTo>
                  <a:lnTo>
                    <a:pt x="17" y="9"/>
                  </a:lnTo>
                  <a:lnTo>
                    <a:pt x="17" y="4"/>
                  </a:lnTo>
                  <a:lnTo>
                    <a:pt x="17" y="1"/>
                  </a:lnTo>
                  <a:lnTo>
                    <a:pt x="19" y="0"/>
                  </a:lnTo>
                  <a:lnTo>
                    <a:pt x="20" y="0"/>
                  </a:lnTo>
                  <a:lnTo>
                    <a:pt x="21" y="0"/>
                  </a:lnTo>
                  <a:lnTo>
                    <a:pt x="21" y="0"/>
                  </a:lnTo>
                  <a:close/>
                </a:path>
              </a:pathLst>
            </a:custGeom>
            <a:solidFill>
              <a:schemeClr val="bg1"/>
            </a:solidFill>
            <a:ln w="0">
              <a:noFill/>
              <a:prstDash val="solid"/>
              <a:round/>
            </a:ln>
          </p:spPr>
          <p:txBody>
            <a:bodyPr vert="horz" wrap="square" lIns="91440" tIns="45720" rIns="91440" bIns="45720" numCol="1" anchor="t" anchorCtr="0" compatLnSpc="1"/>
            <a:lstStyle/>
            <a:p>
              <a:pPr>
                <a:defRPr/>
              </a:pPr>
              <a:endParaRPr lang="zh-CN" altLang="en-US" sz="1800">
                <a:solidFill>
                  <a:prstClr val="black"/>
                </a:solidFill>
                <a:latin typeface="Calibri"/>
                <a:ea typeface="宋体" pitchFamily="2" charset="-122"/>
              </a:endParaRPr>
            </a:p>
          </p:txBody>
        </p:sp>
        <p:sp>
          <p:nvSpPr>
            <p:cNvPr id="22" name="矩形 21"/>
            <p:cNvSpPr/>
            <p:nvPr/>
          </p:nvSpPr>
          <p:spPr>
            <a:xfrm>
              <a:off x="8840" y="4296"/>
              <a:ext cx="2464" cy="1181"/>
            </a:xfrm>
            <a:prstGeom prst="rect">
              <a:avLst/>
            </a:prstGeom>
          </p:spPr>
          <p:txBody>
            <a:bodyPr wrap="square">
              <a:spAutoFit/>
            </a:bodyPr>
            <a:lstStyle/>
            <a:p>
              <a:pPr algn="ctr">
                <a:defRPr/>
              </a:pPr>
              <a:r>
                <a:rPr lang="zh-CN" altLang="en-US" sz="1400" dirty="0">
                  <a:solidFill>
                    <a:prstClr val="white"/>
                  </a:solidFill>
                  <a:latin typeface="微软雅黑" charset="0"/>
                  <a:ea typeface="微软雅黑" charset="0"/>
                </a:rPr>
                <a:t>在此输入您的文本</a:t>
              </a:r>
              <a:endParaRPr lang="zh-CN" altLang="en-US" sz="1400" dirty="0">
                <a:solidFill>
                  <a:prstClr val="white"/>
                </a:solidFill>
                <a:latin typeface="微软雅黑" charset="0"/>
                <a:ea typeface="微软雅黑" charset="0"/>
              </a:endParaRPr>
            </a:p>
          </p:txBody>
        </p:sp>
        <p:sp>
          <p:nvSpPr>
            <p:cNvPr id="23" name="矩形 22"/>
            <p:cNvSpPr/>
            <p:nvPr/>
          </p:nvSpPr>
          <p:spPr>
            <a:xfrm>
              <a:off x="11727" y="2719"/>
              <a:ext cx="2464" cy="1147"/>
            </a:xfrm>
            <a:prstGeom prst="rect">
              <a:avLst/>
            </a:prstGeom>
          </p:spPr>
          <p:txBody>
            <a:bodyPr wrap="square">
              <a:spAutoFit/>
            </a:bodyPr>
            <a:lstStyle/>
            <a:p>
              <a:pPr algn="ctr">
                <a:defRPr/>
              </a:pPr>
              <a:r>
                <a:rPr lang="zh-CN" altLang="en-US" dirty="0">
                  <a:solidFill>
                    <a:prstClr val="white"/>
                  </a:solidFill>
                  <a:latin typeface="微软雅黑" charset="0"/>
                  <a:ea typeface="微软雅黑" charset="0"/>
                  <a:sym typeface="+mn-ea"/>
                </a:rPr>
                <a:t>在此输入您的文本</a:t>
              </a:r>
              <a:endParaRPr lang="zh-CN" altLang="en-US" sz="1400" b="1" dirty="0">
                <a:solidFill>
                  <a:prstClr val="white"/>
                </a:solidFill>
                <a:latin typeface="微软雅黑" charset="0"/>
                <a:ea typeface="微软雅黑" charset="0"/>
                <a:sym typeface="+mn-ea"/>
              </a:endParaRPr>
            </a:p>
          </p:txBody>
        </p:sp>
        <p:sp>
          <p:nvSpPr>
            <p:cNvPr id="24" name="矩形 23"/>
            <p:cNvSpPr/>
            <p:nvPr/>
          </p:nvSpPr>
          <p:spPr>
            <a:xfrm>
              <a:off x="14595" y="4323"/>
              <a:ext cx="2464" cy="1147"/>
            </a:xfrm>
            <a:prstGeom prst="rect">
              <a:avLst/>
            </a:prstGeom>
          </p:spPr>
          <p:txBody>
            <a:bodyPr wrap="square">
              <a:spAutoFit/>
            </a:bodyPr>
            <a:lstStyle/>
            <a:p>
              <a:pPr algn="ctr">
                <a:defRPr/>
              </a:pPr>
              <a:r>
                <a:rPr lang="zh-CN" altLang="en-US" dirty="0">
                  <a:solidFill>
                    <a:prstClr val="white"/>
                  </a:solidFill>
                  <a:latin typeface="微软雅黑" charset="0"/>
                  <a:ea typeface="微软雅黑" charset="0"/>
                  <a:sym typeface="+mn-ea"/>
                </a:rPr>
                <a:t>在此输入您的文本</a:t>
              </a:r>
              <a:endParaRPr lang="zh-CN" altLang="en-US" sz="1400" b="1" dirty="0">
                <a:solidFill>
                  <a:prstClr val="white"/>
                </a:solidFill>
                <a:latin typeface="微软雅黑" charset="0"/>
                <a:ea typeface="微软雅黑" charset="0"/>
                <a:sym typeface="+mn-ea"/>
              </a:endParaRPr>
            </a:p>
          </p:txBody>
        </p:sp>
        <p:sp>
          <p:nvSpPr>
            <p:cNvPr id="25" name="矩形 24"/>
            <p:cNvSpPr/>
            <p:nvPr/>
          </p:nvSpPr>
          <p:spPr>
            <a:xfrm>
              <a:off x="14653" y="7421"/>
              <a:ext cx="2464" cy="1147"/>
            </a:xfrm>
            <a:prstGeom prst="rect">
              <a:avLst/>
            </a:prstGeom>
          </p:spPr>
          <p:txBody>
            <a:bodyPr wrap="square">
              <a:spAutoFit/>
            </a:bodyPr>
            <a:lstStyle/>
            <a:p>
              <a:pPr algn="ctr">
                <a:defRPr/>
              </a:pPr>
              <a:r>
                <a:rPr lang="zh-CN" altLang="en-US" dirty="0">
                  <a:solidFill>
                    <a:prstClr val="white"/>
                  </a:solidFill>
                  <a:latin typeface="微软雅黑" charset="0"/>
                  <a:ea typeface="微软雅黑" charset="0"/>
                  <a:sym typeface="+mn-ea"/>
                </a:rPr>
                <a:t>在此输入您的文本</a:t>
              </a:r>
              <a:endParaRPr lang="zh-CN" altLang="en-US" sz="1400" b="1" dirty="0">
                <a:solidFill>
                  <a:prstClr val="white"/>
                </a:solidFill>
                <a:latin typeface="微软雅黑" charset="0"/>
                <a:ea typeface="微软雅黑" charset="0"/>
                <a:sym typeface="+mn-ea"/>
              </a:endParaRPr>
            </a:p>
          </p:txBody>
        </p:sp>
      </p:grpSp>
      <p:sp>
        <p:nvSpPr>
          <p:cNvPr id="17" name="文本框 16"/>
          <p:cNvSpPr txBox="1"/>
          <p:nvPr/>
        </p:nvSpPr>
        <p:spPr>
          <a:xfrm>
            <a:off x="1734355" y="2649657"/>
            <a:ext cx="1615940" cy="346249"/>
          </a:xfrm>
          <a:prstGeom prst="rect">
            <a:avLst/>
          </a:prstGeom>
          <a:noFill/>
          <a:effectLst/>
          <a:extLst>
            <a:ext uri="{909E8E84-426E-40DD-AFC4-6F175D3DCCD1}">
              <a14:hiddenFill xmlns:a14="http://schemas.microsoft.com/office/drawing/2010/main">
                <a:solidFill>
                  <a:schemeClr val="bg1"/>
                </a:solidFill>
              </a14:hiddenFill>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da-DK" sz="1650" b="1" dirty="0">
                <a:solidFill>
                  <a:prstClr val="black">
                    <a:lumMod val="65000"/>
                    <a:lumOff val="35000"/>
                  </a:prstClr>
                </a:solidFill>
                <a:latin typeface="黑体" panose="02010609060101010101" pitchFamily="49" charset="-122"/>
                <a:ea typeface="黑体" panose="02010609060101010101" pitchFamily="49" charset="-122"/>
                <a:sym typeface="+mn-ea"/>
              </a:rPr>
              <a:t>输入</a:t>
            </a:r>
            <a:r>
              <a:rPr lang="zh-CN" altLang="en-US" sz="1650" b="1" dirty="0">
                <a:solidFill>
                  <a:prstClr val="black">
                    <a:lumMod val="65000"/>
                    <a:lumOff val="35000"/>
                  </a:prstClr>
                </a:solidFill>
                <a:latin typeface="黑体" panose="02010609060101010101" pitchFamily="49" charset="-122"/>
                <a:ea typeface="黑体" panose="02010609060101010101" pitchFamily="49" charset="-122"/>
                <a:sym typeface="+mn-ea"/>
              </a:rPr>
              <a:t>文字</a:t>
            </a:r>
            <a:r>
              <a:rPr lang="zh-CN" altLang="da-DK" sz="1650" b="1" dirty="0">
                <a:solidFill>
                  <a:prstClr val="black">
                    <a:lumMod val="65000"/>
                    <a:lumOff val="35000"/>
                  </a:prstClr>
                </a:solidFill>
                <a:latin typeface="黑体" panose="02010609060101010101" pitchFamily="49" charset="-122"/>
                <a:ea typeface="黑体" panose="02010609060101010101" pitchFamily="49" charset="-122"/>
                <a:sym typeface="+mn-ea"/>
              </a:rPr>
              <a:t>标题</a:t>
            </a:r>
            <a:endParaRPr lang="zh-CN" altLang="da-DK" sz="1650" b="1" kern="0" dirty="0">
              <a:solidFill>
                <a:prstClr val="black">
                  <a:lumMod val="65000"/>
                  <a:lumOff val="35000"/>
                </a:prstClr>
              </a:solidFill>
              <a:latin typeface="黑体" panose="02010609060101010101" pitchFamily="49" charset="-122"/>
              <a:ea typeface="黑体" panose="02010609060101010101" pitchFamily="49" charset="-122"/>
              <a:sym typeface="+mn-ea"/>
            </a:endParaRPr>
          </a:p>
        </p:txBody>
      </p:sp>
      <p:sp>
        <p:nvSpPr>
          <p:cNvPr id="28" name="六边形 27"/>
          <p:cNvSpPr/>
          <p:nvPr/>
        </p:nvSpPr>
        <p:spPr>
          <a:xfrm>
            <a:off x="5830403" y="3344290"/>
            <a:ext cx="1523350" cy="1313597"/>
          </a:xfrm>
          <a:prstGeom prst="hexagon">
            <a:avLst/>
          </a:prstGeom>
          <a:solidFill>
            <a:srgbClr val="23627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a:solidFill>
                <a:prstClr val="white"/>
              </a:solidFill>
              <a:latin typeface="Calibri"/>
              <a:ea typeface="宋体" pitchFamily="2" charset="-122"/>
            </a:endParaRPr>
          </a:p>
        </p:txBody>
      </p:sp>
      <p:sp>
        <p:nvSpPr>
          <p:cNvPr id="31" name="Freeform 113"/>
          <p:cNvSpPr>
            <a:spLocks noChangeAspect="1"/>
          </p:cNvSpPr>
          <p:nvPr/>
        </p:nvSpPr>
        <p:spPr bwMode="auto">
          <a:xfrm>
            <a:off x="6389703" y="3572819"/>
            <a:ext cx="404308" cy="361837"/>
          </a:xfrm>
          <a:custGeom>
            <a:avLst/>
            <a:gdLst>
              <a:gd name="T0" fmla="*/ 90 w 173"/>
              <a:gd name="T1" fmla="*/ 0 h 153"/>
              <a:gd name="T2" fmla="*/ 120 w 173"/>
              <a:gd name="T3" fmla="*/ 2 h 153"/>
              <a:gd name="T4" fmla="*/ 142 w 173"/>
              <a:gd name="T5" fmla="*/ 11 h 153"/>
              <a:gd name="T6" fmla="*/ 159 w 173"/>
              <a:gd name="T7" fmla="*/ 25 h 153"/>
              <a:gd name="T8" fmla="*/ 169 w 173"/>
              <a:gd name="T9" fmla="*/ 45 h 153"/>
              <a:gd name="T10" fmla="*/ 173 w 173"/>
              <a:gd name="T11" fmla="*/ 65 h 153"/>
              <a:gd name="T12" fmla="*/ 169 w 173"/>
              <a:gd name="T13" fmla="*/ 86 h 153"/>
              <a:gd name="T14" fmla="*/ 159 w 173"/>
              <a:gd name="T15" fmla="*/ 104 h 153"/>
              <a:gd name="T16" fmla="*/ 142 w 173"/>
              <a:gd name="T17" fmla="*/ 118 h 153"/>
              <a:gd name="T18" fmla="*/ 120 w 173"/>
              <a:gd name="T19" fmla="*/ 127 h 153"/>
              <a:gd name="T20" fmla="*/ 90 w 173"/>
              <a:gd name="T21" fmla="*/ 131 h 153"/>
              <a:gd name="T22" fmla="*/ 83 w 173"/>
              <a:gd name="T23" fmla="*/ 129 h 153"/>
              <a:gd name="T24" fmla="*/ 73 w 173"/>
              <a:gd name="T25" fmla="*/ 127 h 153"/>
              <a:gd name="T26" fmla="*/ 57 w 173"/>
              <a:gd name="T27" fmla="*/ 141 h 153"/>
              <a:gd name="T28" fmla="*/ 41 w 173"/>
              <a:gd name="T29" fmla="*/ 149 h 153"/>
              <a:gd name="T30" fmla="*/ 28 w 173"/>
              <a:gd name="T31" fmla="*/ 151 h 153"/>
              <a:gd name="T32" fmla="*/ 16 w 173"/>
              <a:gd name="T33" fmla="*/ 153 h 153"/>
              <a:gd name="T34" fmla="*/ 12 w 173"/>
              <a:gd name="T35" fmla="*/ 151 h 153"/>
              <a:gd name="T36" fmla="*/ 28 w 173"/>
              <a:gd name="T37" fmla="*/ 141 h 153"/>
              <a:gd name="T38" fmla="*/ 35 w 173"/>
              <a:gd name="T39" fmla="*/ 129 h 153"/>
              <a:gd name="T40" fmla="*/ 35 w 173"/>
              <a:gd name="T41" fmla="*/ 121 h 153"/>
              <a:gd name="T42" fmla="*/ 33 w 173"/>
              <a:gd name="T43" fmla="*/ 116 h 153"/>
              <a:gd name="T44" fmla="*/ 16 w 173"/>
              <a:gd name="T45" fmla="*/ 102 h 153"/>
              <a:gd name="T46" fmla="*/ 4 w 173"/>
              <a:gd name="T47" fmla="*/ 84 h 153"/>
              <a:gd name="T48" fmla="*/ 0 w 173"/>
              <a:gd name="T49" fmla="*/ 65 h 153"/>
              <a:gd name="T50" fmla="*/ 6 w 173"/>
              <a:gd name="T51" fmla="*/ 45 h 153"/>
              <a:gd name="T52" fmla="*/ 18 w 173"/>
              <a:gd name="T53" fmla="*/ 25 h 153"/>
              <a:gd name="T54" fmla="*/ 37 w 173"/>
              <a:gd name="T55" fmla="*/ 11 h 153"/>
              <a:gd name="T56" fmla="*/ 63 w 173"/>
              <a:gd name="T57" fmla="*/ 2 h 153"/>
              <a:gd name="T58" fmla="*/ 90 w 173"/>
              <a:gd name="T5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3" h="153">
                <a:moveTo>
                  <a:pt x="90" y="0"/>
                </a:moveTo>
                <a:lnTo>
                  <a:pt x="120" y="2"/>
                </a:lnTo>
                <a:lnTo>
                  <a:pt x="142" y="11"/>
                </a:lnTo>
                <a:lnTo>
                  <a:pt x="159" y="25"/>
                </a:lnTo>
                <a:lnTo>
                  <a:pt x="169" y="45"/>
                </a:lnTo>
                <a:lnTo>
                  <a:pt x="173" y="65"/>
                </a:lnTo>
                <a:lnTo>
                  <a:pt x="169" y="86"/>
                </a:lnTo>
                <a:lnTo>
                  <a:pt x="159" y="104"/>
                </a:lnTo>
                <a:lnTo>
                  <a:pt x="142" y="118"/>
                </a:lnTo>
                <a:lnTo>
                  <a:pt x="120" y="127"/>
                </a:lnTo>
                <a:lnTo>
                  <a:pt x="90" y="131"/>
                </a:lnTo>
                <a:lnTo>
                  <a:pt x="83" y="129"/>
                </a:lnTo>
                <a:lnTo>
                  <a:pt x="73" y="127"/>
                </a:lnTo>
                <a:lnTo>
                  <a:pt x="57" y="141"/>
                </a:lnTo>
                <a:lnTo>
                  <a:pt x="41" y="149"/>
                </a:lnTo>
                <a:lnTo>
                  <a:pt x="28" y="151"/>
                </a:lnTo>
                <a:lnTo>
                  <a:pt x="16" y="153"/>
                </a:lnTo>
                <a:lnTo>
                  <a:pt x="12" y="151"/>
                </a:lnTo>
                <a:lnTo>
                  <a:pt x="28" y="141"/>
                </a:lnTo>
                <a:lnTo>
                  <a:pt x="35" y="129"/>
                </a:lnTo>
                <a:lnTo>
                  <a:pt x="35" y="121"/>
                </a:lnTo>
                <a:lnTo>
                  <a:pt x="33" y="116"/>
                </a:lnTo>
                <a:lnTo>
                  <a:pt x="16" y="102"/>
                </a:lnTo>
                <a:lnTo>
                  <a:pt x="4" y="84"/>
                </a:lnTo>
                <a:lnTo>
                  <a:pt x="0" y="65"/>
                </a:lnTo>
                <a:lnTo>
                  <a:pt x="6" y="45"/>
                </a:lnTo>
                <a:lnTo>
                  <a:pt x="18" y="25"/>
                </a:lnTo>
                <a:lnTo>
                  <a:pt x="37" y="11"/>
                </a:lnTo>
                <a:lnTo>
                  <a:pt x="63" y="2"/>
                </a:lnTo>
                <a:lnTo>
                  <a:pt x="90" y="0"/>
                </a:lnTo>
                <a:close/>
              </a:path>
            </a:pathLst>
          </a:custGeom>
          <a:solidFill>
            <a:schemeClr val="bg1"/>
          </a:solidFill>
          <a:ln w="0">
            <a:noFill/>
            <a:prstDash val="solid"/>
            <a:round/>
          </a:ln>
        </p:spPr>
        <p:txBody>
          <a:bodyPr vert="horz" wrap="square" lIns="91440" tIns="45720" rIns="91440" bIns="45720" numCol="1" anchor="t" anchorCtr="0" compatLnSpc="1"/>
          <a:lstStyle/>
          <a:p>
            <a:pPr>
              <a:defRPr/>
            </a:pPr>
            <a:endParaRPr lang="en-US" sz="1800" dirty="0">
              <a:solidFill>
                <a:prstClr val="black"/>
              </a:solidFill>
              <a:latin typeface="Calibri"/>
            </a:endParaRPr>
          </a:p>
        </p:txBody>
      </p:sp>
      <p:sp>
        <p:nvSpPr>
          <p:cNvPr id="32" name="矩形 31"/>
          <p:cNvSpPr/>
          <p:nvPr/>
        </p:nvSpPr>
        <p:spPr>
          <a:xfrm>
            <a:off x="6046506" y="4020133"/>
            <a:ext cx="1091144" cy="507831"/>
          </a:xfrm>
          <a:prstGeom prst="rect">
            <a:avLst/>
          </a:prstGeom>
        </p:spPr>
        <p:txBody>
          <a:bodyPr wrap="square">
            <a:spAutoFit/>
          </a:bodyPr>
          <a:lstStyle/>
          <a:p>
            <a:pPr algn="ctr">
              <a:defRPr/>
            </a:pPr>
            <a:r>
              <a:rPr lang="zh-CN" altLang="en-US" dirty="0">
                <a:solidFill>
                  <a:prstClr val="white"/>
                </a:solidFill>
                <a:latin typeface="微软雅黑" charset="0"/>
                <a:ea typeface="微软雅黑" charset="0"/>
                <a:sym typeface="+mn-ea"/>
              </a:rPr>
              <a:t>在此输入您的文本</a:t>
            </a:r>
            <a:endParaRPr lang="zh-CN" altLang="en-US" sz="1400" b="1" dirty="0">
              <a:solidFill>
                <a:prstClr val="white"/>
              </a:solidFill>
              <a:latin typeface="微软雅黑" charset="0"/>
              <a:ea typeface="微软雅黑" charset="0"/>
              <a:sym typeface="+mn-ea"/>
            </a:endParaRPr>
          </a:p>
        </p:txBody>
      </p:sp>
      <p:sp>
        <p:nvSpPr>
          <p:cNvPr id="33" name="六边形 32"/>
          <p:cNvSpPr/>
          <p:nvPr/>
        </p:nvSpPr>
        <p:spPr>
          <a:xfrm>
            <a:off x="4589121" y="2658704"/>
            <a:ext cx="1523350" cy="1313597"/>
          </a:xfrm>
          <a:prstGeom prst="hexagon">
            <a:avLst/>
          </a:prstGeom>
          <a:solidFill>
            <a:srgbClr val="23627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a:solidFill>
                <a:prstClr val="white"/>
              </a:solidFill>
              <a:latin typeface="Calibri"/>
              <a:ea typeface="宋体" pitchFamily="2" charset="-122"/>
            </a:endParaRPr>
          </a:p>
        </p:txBody>
      </p:sp>
      <p:sp>
        <p:nvSpPr>
          <p:cNvPr id="34" name="Freeform 113"/>
          <p:cNvSpPr>
            <a:spLocks noChangeAspect="1"/>
          </p:cNvSpPr>
          <p:nvPr/>
        </p:nvSpPr>
        <p:spPr bwMode="auto">
          <a:xfrm>
            <a:off x="5148420" y="2887233"/>
            <a:ext cx="404308" cy="361837"/>
          </a:xfrm>
          <a:custGeom>
            <a:avLst/>
            <a:gdLst>
              <a:gd name="T0" fmla="*/ 90 w 173"/>
              <a:gd name="T1" fmla="*/ 0 h 153"/>
              <a:gd name="T2" fmla="*/ 120 w 173"/>
              <a:gd name="T3" fmla="*/ 2 h 153"/>
              <a:gd name="T4" fmla="*/ 142 w 173"/>
              <a:gd name="T5" fmla="*/ 11 h 153"/>
              <a:gd name="T6" fmla="*/ 159 w 173"/>
              <a:gd name="T7" fmla="*/ 25 h 153"/>
              <a:gd name="T8" fmla="*/ 169 w 173"/>
              <a:gd name="T9" fmla="*/ 45 h 153"/>
              <a:gd name="T10" fmla="*/ 173 w 173"/>
              <a:gd name="T11" fmla="*/ 65 h 153"/>
              <a:gd name="T12" fmla="*/ 169 w 173"/>
              <a:gd name="T13" fmla="*/ 86 h 153"/>
              <a:gd name="T14" fmla="*/ 159 w 173"/>
              <a:gd name="T15" fmla="*/ 104 h 153"/>
              <a:gd name="T16" fmla="*/ 142 w 173"/>
              <a:gd name="T17" fmla="*/ 118 h 153"/>
              <a:gd name="T18" fmla="*/ 120 w 173"/>
              <a:gd name="T19" fmla="*/ 127 h 153"/>
              <a:gd name="T20" fmla="*/ 90 w 173"/>
              <a:gd name="T21" fmla="*/ 131 h 153"/>
              <a:gd name="T22" fmla="*/ 83 w 173"/>
              <a:gd name="T23" fmla="*/ 129 h 153"/>
              <a:gd name="T24" fmla="*/ 73 w 173"/>
              <a:gd name="T25" fmla="*/ 127 h 153"/>
              <a:gd name="T26" fmla="*/ 57 w 173"/>
              <a:gd name="T27" fmla="*/ 141 h 153"/>
              <a:gd name="T28" fmla="*/ 41 w 173"/>
              <a:gd name="T29" fmla="*/ 149 h 153"/>
              <a:gd name="T30" fmla="*/ 28 w 173"/>
              <a:gd name="T31" fmla="*/ 151 h 153"/>
              <a:gd name="T32" fmla="*/ 16 w 173"/>
              <a:gd name="T33" fmla="*/ 153 h 153"/>
              <a:gd name="T34" fmla="*/ 12 w 173"/>
              <a:gd name="T35" fmla="*/ 151 h 153"/>
              <a:gd name="T36" fmla="*/ 28 w 173"/>
              <a:gd name="T37" fmla="*/ 141 h 153"/>
              <a:gd name="T38" fmla="*/ 35 w 173"/>
              <a:gd name="T39" fmla="*/ 129 h 153"/>
              <a:gd name="T40" fmla="*/ 35 w 173"/>
              <a:gd name="T41" fmla="*/ 121 h 153"/>
              <a:gd name="T42" fmla="*/ 33 w 173"/>
              <a:gd name="T43" fmla="*/ 116 h 153"/>
              <a:gd name="T44" fmla="*/ 16 w 173"/>
              <a:gd name="T45" fmla="*/ 102 h 153"/>
              <a:gd name="T46" fmla="*/ 4 w 173"/>
              <a:gd name="T47" fmla="*/ 84 h 153"/>
              <a:gd name="T48" fmla="*/ 0 w 173"/>
              <a:gd name="T49" fmla="*/ 65 h 153"/>
              <a:gd name="T50" fmla="*/ 6 w 173"/>
              <a:gd name="T51" fmla="*/ 45 h 153"/>
              <a:gd name="T52" fmla="*/ 18 w 173"/>
              <a:gd name="T53" fmla="*/ 25 h 153"/>
              <a:gd name="T54" fmla="*/ 37 w 173"/>
              <a:gd name="T55" fmla="*/ 11 h 153"/>
              <a:gd name="T56" fmla="*/ 63 w 173"/>
              <a:gd name="T57" fmla="*/ 2 h 153"/>
              <a:gd name="T58" fmla="*/ 90 w 173"/>
              <a:gd name="T5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3" h="153">
                <a:moveTo>
                  <a:pt x="90" y="0"/>
                </a:moveTo>
                <a:lnTo>
                  <a:pt x="120" y="2"/>
                </a:lnTo>
                <a:lnTo>
                  <a:pt x="142" y="11"/>
                </a:lnTo>
                <a:lnTo>
                  <a:pt x="159" y="25"/>
                </a:lnTo>
                <a:lnTo>
                  <a:pt x="169" y="45"/>
                </a:lnTo>
                <a:lnTo>
                  <a:pt x="173" y="65"/>
                </a:lnTo>
                <a:lnTo>
                  <a:pt x="169" y="86"/>
                </a:lnTo>
                <a:lnTo>
                  <a:pt x="159" y="104"/>
                </a:lnTo>
                <a:lnTo>
                  <a:pt x="142" y="118"/>
                </a:lnTo>
                <a:lnTo>
                  <a:pt x="120" y="127"/>
                </a:lnTo>
                <a:lnTo>
                  <a:pt x="90" y="131"/>
                </a:lnTo>
                <a:lnTo>
                  <a:pt x="83" y="129"/>
                </a:lnTo>
                <a:lnTo>
                  <a:pt x="73" y="127"/>
                </a:lnTo>
                <a:lnTo>
                  <a:pt x="57" y="141"/>
                </a:lnTo>
                <a:lnTo>
                  <a:pt x="41" y="149"/>
                </a:lnTo>
                <a:lnTo>
                  <a:pt x="28" y="151"/>
                </a:lnTo>
                <a:lnTo>
                  <a:pt x="16" y="153"/>
                </a:lnTo>
                <a:lnTo>
                  <a:pt x="12" y="151"/>
                </a:lnTo>
                <a:lnTo>
                  <a:pt x="28" y="141"/>
                </a:lnTo>
                <a:lnTo>
                  <a:pt x="35" y="129"/>
                </a:lnTo>
                <a:lnTo>
                  <a:pt x="35" y="121"/>
                </a:lnTo>
                <a:lnTo>
                  <a:pt x="33" y="116"/>
                </a:lnTo>
                <a:lnTo>
                  <a:pt x="16" y="102"/>
                </a:lnTo>
                <a:lnTo>
                  <a:pt x="4" y="84"/>
                </a:lnTo>
                <a:lnTo>
                  <a:pt x="0" y="65"/>
                </a:lnTo>
                <a:lnTo>
                  <a:pt x="6" y="45"/>
                </a:lnTo>
                <a:lnTo>
                  <a:pt x="18" y="25"/>
                </a:lnTo>
                <a:lnTo>
                  <a:pt x="37" y="11"/>
                </a:lnTo>
                <a:lnTo>
                  <a:pt x="63" y="2"/>
                </a:lnTo>
                <a:lnTo>
                  <a:pt x="90" y="0"/>
                </a:lnTo>
                <a:close/>
              </a:path>
            </a:pathLst>
          </a:custGeom>
          <a:solidFill>
            <a:schemeClr val="bg1"/>
          </a:solidFill>
          <a:ln w="0">
            <a:noFill/>
            <a:prstDash val="solid"/>
            <a:round/>
          </a:ln>
        </p:spPr>
        <p:txBody>
          <a:bodyPr vert="horz" wrap="square" lIns="91440" tIns="45720" rIns="91440" bIns="45720" numCol="1" anchor="t" anchorCtr="0" compatLnSpc="1"/>
          <a:lstStyle/>
          <a:p>
            <a:pPr>
              <a:defRPr/>
            </a:pPr>
            <a:endParaRPr lang="en-US" sz="1800" dirty="0">
              <a:solidFill>
                <a:prstClr val="black"/>
              </a:solidFill>
              <a:latin typeface="Calibri"/>
            </a:endParaRPr>
          </a:p>
        </p:txBody>
      </p:sp>
      <p:sp>
        <p:nvSpPr>
          <p:cNvPr id="35" name="矩形 34"/>
          <p:cNvSpPr/>
          <p:nvPr/>
        </p:nvSpPr>
        <p:spPr>
          <a:xfrm>
            <a:off x="4805224" y="3334547"/>
            <a:ext cx="1091144" cy="507831"/>
          </a:xfrm>
          <a:prstGeom prst="rect">
            <a:avLst/>
          </a:prstGeom>
        </p:spPr>
        <p:txBody>
          <a:bodyPr wrap="square">
            <a:spAutoFit/>
          </a:bodyPr>
          <a:lstStyle/>
          <a:p>
            <a:pPr algn="ctr">
              <a:defRPr/>
            </a:pPr>
            <a:r>
              <a:rPr lang="zh-CN" altLang="en-US" dirty="0">
                <a:solidFill>
                  <a:prstClr val="white"/>
                </a:solidFill>
                <a:latin typeface="微软雅黑" charset="0"/>
                <a:ea typeface="微软雅黑" charset="0"/>
                <a:sym typeface="+mn-ea"/>
              </a:rPr>
              <a:t>在此输入您的文本</a:t>
            </a:r>
            <a:endParaRPr lang="zh-CN" altLang="en-US" sz="1400" b="1" dirty="0">
              <a:solidFill>
                <a:prstClr val="white"/>
              </a:solidFill>
              <a:latin typeface="微软雅黑" charset="0"/>
              <a:ea typeface="微软雅黑" charset="0"/>
              <a:sym typeface="+mn-ea"/>
            </a:endParaRPr>
          </a:p>
        </p:txBody>
      </p:sp>
      <p:sp>
        <p:nvSpPr>
          <p:cNvPr id="29" name="矩形 28"/>
          <p:cNvSpPr/>
          <p:nvPr/>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30" name="矩形 29"/>
          <p:cNvSpPr/>
          <p:nvPr/>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36" name="文本框 35"/>
          <p:cNvSpPr txBox="1"/>
          <p:nvPr/>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研究结果及应用</a:t>
            </a:r>
            <a:endParaRPr lang="zh-CN" altLang="en-US" sz="1500" dirty="0">
              <a:solidFill>
                <a:prstClr val="black">
                  <a:lumMod val="65000"/>
                  <a:lumOff val="35000"/>
                </a:prstClr>
              </a:solidFill>
              <a:latin typeface="微软雅黑" charset="0"/>
              <a:ea typeface="微软雅黑" charset="0"/>
              <a:sym typeface="+mn-ea"/>
            </a:endParaRPr>
          </a:p>
        </p:txBody>
      </p:sp>
      <p:sp>
        <p:nvSpPr>
          <p:cNvPr id="37" name="文本框 36"/>
          <p:cNvSpPr txBox="1"/>
          <p:nvPr/>
        </p:nvSpPr>
        <p:spPr>
          <a:xfrm>
            <a:off x="775178" y="3388730"/>
            <a:ext cx="3534293" cy="923330"/>
          </a:xfrm>
          <a:prstGeom prst="rect">
            <a:avLst/>
          </a:prstGeom>
          <a:noFill/>
        </p:spPr>
        <p:txBody>
          <a:bodyPr vert="horz" wrap="square" rtlCol="0">
            <a:spAutoFit/>
          </a:bodyPr>
          <a:lstStyle/>
          <a:p>
            <a:pPr>
              <a:lnSpc>
                <a:spcPct val="150000"/>
              </a:lnSpc>
            </a:pPr>
            <a:r>
              <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请替换文字内容，点击添加相关标题文字。请替换文字内容，点击添加相关标题文字，修改文字内容，也可以直接复制你的内容到此。请替换文字内容，点击添加相关标题文字。</a:t>
            </a:r>
            <a:endPar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animBg="1"/>
      <p:bldP spid="31" grpId="0" animBg="1"/>
      <p:bldP spid="32" grpId="0"/>
      <p:bldP spid="33" grpId="0" animBg="1"/>
      <p:bldP spid="34" grpId="0" animBg="1"/>
      <p:bldP spid="35"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sp>
        <p:nvSpPr>
          <p:cNvPr id="47" name="MH_SubTitle_1"/>
          <p:cNvSpPr/>
          <p:nvPr/>
        </p:nvSpPr>
        <p:spPr>
          <a:xfrm>
            <a:off x="2151221" y="1947857"/>
            <a:ext cx="1343522" cy="1167333"/>
          </a:xfrm>
          <a:prstGeom prst="hexagon">
            <a:avLst/>
          </a:prstGeom>
          <a:solidFill>
            <a:srgbClr val="236278"/>
          </a:solidFill>
          <a:ln w="12700" cap="flat" cmpd="sng" algn="ctr">
            <a:noFill/>
            <a:prstDash val="solid"/>
            <a:miter lim="800000"/>
          </a:ln>
          <a:effectLst/>
        </p:spPr>
        <p:txBody>
          <a:bodyPr anchor="ctr">
            <a:normAutofit/>
          </a:bodyPr>
          <a:lstStyle/>
          <a:p>
            <a:pPr algn="ctr">
              <a:lnSpc>
                <a:spcPct val="120000"/>
              </a:lnSpc>
              <a:defRPr/>
            </a:pPr>
            <a:r>
              <a:rPr lang="zh-CN" altLang="en-US" kern="0" dirty="0">
                <a:solidFill>
                  <a:srgbClr val="FFFFFF"/>
                </a:solidFill>
                <a:latin typeface="Calibri" pitchFamily="34" charset="0"/>
                <a:ea typeface="微软雅黑" panose="020B0503020204020204" pitchFamily="34" charset="-122"/>
                <a:cs typeface="Arial" panose="020B0604020202020204" pitchFamily="34" charset="0"/>
              </a:rPr>
              <a:t>关键词</a:t>
            </a:r>
            <a:endParaRPr lang="zh-CN" altLang="en-US" kern="0" dirty="0">
              <a:solidFill>
                <a:srgbClr val="FFFFFF"/>
              </a:solidFill>
              <a:latin typeface="Calibri" pitchFamily="34" charset="0"/>
              <a:ea typeface="微软雅黑" panose="020B0503020204020204" pitchFamily="34" charset="-122"/>
              <a:cs typeface="Arial" panose="020B0604020202020204" pitchFamily="34" charset="0"/>
            </a:endParaRPr>
          </a:p>
        </p:txBody>
      </p:sp>
      <p:sp>
        <p:nvSpPr>
          <p:cNvPr id="48" name="MH_SubTitle_2"/>
          <p:cNvSpPr/>
          <p:nvPr/>
        </p:nvSpPr>
        <p:spPr>
          <a:xfrm>
            <a:off x="3327550" y="1240500"/>
            <a:ext cx="1344374" cy="1166903"/>
          </a:xfrm>
          <a:prstGeom prst="hexagon">
            <a:avLst/>
          </a:prstGeom>
          <a:solidFill>
            <a:srgbClr val="236278"/>
          </a:solidFill>
          <a:ln w="12700" cap="flat" cmpd="sng" algn="ctr">
            <a:noFill/>
            <a:prstDash val="solid"/>
            <a:miter lim="800000"/>
          </a:ln>
          <a:effectLst/>
        </p:spPr>
        <p:txBody>
          <a:bodyPr anchor="ctr">
            <a:normAutofit/>
          </a:bodyPr>
          <a:lstStyle/>
          <a:p>
            <a:pPr algn="ctr">
              <a:lnSpc>
                <a:spcPct val="120000"/>
              </a:lnSpc>
              <a:defRPr/>
            </a:pPr>
            <a:r>
              <a:rPr lang="zh-CN" altLang="en-US" kern="0" dirty="0">
                <a:solidFill>
                  <a:srgbClr val="FFFFFF"/>
                </a:solidFill>
                <a:latin typeface="Calibri" pitchFamily="34" charset="0"/>
                <a:ea typeface="微软雅黑" panose="020B0503020204020204" pitchFamily="34" charset="-122"/>
                <a:cs typeface="Arial" panose="020B0604020202020204" pitchFamily="34" charset="0"/>
                <a:sym typeface="+mn-ea"/>
              </a:rPr>
              <a:t>关键词</a:t>
            </a:r>
            <a:endParaRPr lang="zh-CN" altLang="en-US" kern="0" dirty="0">
              <a:solidFill>
                <a:srgbClr val="FFFFFF"/>
              </a:solidFill>
              <a:latin typeface="Calibri" pitchFamily="34" charset="0"/>
              <a:ea typeface="微软雅黑" panose="020B0503020204020204" pitchFamily="34" charset="-122"/>
              <a:cs typeface="Arial" panose="020B0604020202020204" pitchFamily="34" charset="0"/>
            </a:endParaRPr>
          </a:p>
        </p:txBody>
      </p:sp>
      <p:sp>
        <p:nvSpPr>
          <p:cNvPr id="49" name="MH_SubTitle_3"/>
          <p:cNvSpPr/>
          <p:nvPr/>
        </p:nvSpPr>
        <p:spPr>
          <a:xfrm>
            <a:off x="4534586" y="1953441"/>
            <a:ext cx="1344374" cy="1166903"/>
          </a:xfrm>
          <a:prstGeom prst="hexagon">
            <a:avLst/>
          </a:prstGeom>
          <a:solidFill>
            <a:srgbClr val="236278"/>
          </a:solidFill>
          <a:ln w="12700" cap="flat" cmpd="sng" algn="ctr">
            <a:noFill/>
            <a:prstDash val="solid"/>
            <a:miter lim="800000"/>
          </a:ln>
          <a:effectLst/>
        </p:spPr>
        <p:txBody>
          <a:bodyPr anchor="ctr">
            <a:normAutofit/>
          </a:bodyPr>
          <a:lstStyle/>
          <a:p>
            <a:pPr algn="ctr">
              <a:lnSpc>
                <a:spcPct val="120000"/>
              </a:lnSpc>
              <a:defRPr/>
            </a:pPr>
            <a:r>
              <a:rPr lang="zh-CN" altLang="en-US" kern="0" dirty="0">
                <a:solidFill>
                  <a:srgbClr val="FFFFFF"/>
                </a:solidFill>
                <a:latin typeface="Calibri" pitchFamily="34" charset="0"/>
                <a:ea typeface="微软雅黑" panose="020B0503020204020204" pitchFamily="34" charset="-122"/>
                <a:cs typeface="Arial" panose="020B0604020202020204" pitchFamily="34" charset="0"/>
                <a:sym typeface="+mn-ea"/>
              </a:rPr>
              <a:t>关键词</a:t>
            </a:r>
            <a:endParaRPr lang="zh-CN" altLang="en-US" kern="0" dirty="0">
              <a:solidFill>
                <a:srgbClr val="FFFFFF"/>
              </a:solidFill>
              <a:latin typeface="Calibri" pitchFamily="34" charset="0"/>
              <a:ea typeface="微软雅黑" panose="020B0503020204020204" pitchFamily="34" charset="-122"/>
              <a:cs typeface="Arial" panose="020B0604020202020204" pitchFamily="34" charset="0"/>
            </a:endParaRPr>
          </a:p>
        </p:txBody>
      </p:sp>
      <p:sp>
        <p:nvSpPr>
          <p:cNvPr id="50" name="MH_SubTitle_4"/>
          <p:cNvSpPr/>
          <p:nvPr/>
        </p:nvSpPr>
        <p:spPr>
          <a:xfrm>
            <a:off x="5716885" y="1234916"/>
            <a:ext cx="1343522" cy="1167333"/>
          </a:xfrm>
          <a:prstGeom prst="hexagon">
            <a:avLst/>
          </a:prstGeom>
          <a:solidFill>
            <a:srgbClr val="236278"/>
          </a:solidFill>
          <a:ln w="12700" cap="flat" cmpd="sng" algn="ctr">
            <a:noFill/>
            <a:prstDash val="solid"/>
            <a:miter lim="800000"/>
          </a:ln>
          <a:effectLst/>
        </p:spPr>
        <p:txBody>
          <a:bodyPr anchor="ctr">
            <a:normAutofit/>
          </a:bodyPr>
          <a:lstStyle/>
          <a:p>
            <a:pPr algn="ctr">
              <a:lnSpc>
                <a:spcPct val="120000"/>
              </a:lnSpc>
              <a:defRPr/>
            </a:pPr>
            <a:r>
              <a:rPr lang="zh-CN" altLang="en-US" kern="0" dirty="0">
                <a:solidFill>
                  <a:srgbClr val="FFFFFF"/>
                </a:solidFill>
                <a:latin typeface="Calibri" pitchFamily="34" charset="0"/>
                <a:ea typeface="微软雅黑" panose="020B0503020204020204" pitchFamily="34" charset="-122"/>
                <a:cs typeface="Arial" panose="020B0604020202020204" pitchFamily="34" charset="0"/>
                <a:sym typeface="+mn-ea"/>
              </a:rPr>
              <a:t>关键词</a:t>
            </a:r>
            <a:endParaRPr lang="zh-CN" altLang="en-US" kern="0" dirty="0">
              <a:solidFill>
                <a:srgbClr val="FFFFFF"/>
              </a:solidFill>
              <a:latin typeface="Calibri" pitchFamily="34" charset="0"/>
              <a:ea typeface="微软雅黑" panose="020B0503020204020204" pitchFamily="34" charset="-122"/>
              <a:cs typeface="Arial" panose="020B0604020202020204" pitchFamily="34" charset="0"/>
            </a:endParaRPr>
          </a:p>
        </p:txBody>
      </p:sp>
      <p:sp>
        <p:nvSpPr>
          <p:cNvPr id="51" name="MH_Other_1"/>
          <p:cNvSpPr/>
          <p:nvPr/>
        </p:nvSpPr>
        <p:spPr>
          <a:xfrm>
            <a:off x="2591811" y="1602124"/>
            <a:ext cx="311356" cy="270574"/>
          </a:xfrm>
          <a:prstGeom prst="hexagon">
            <a:avLst/>
          </a:prstGeom>
          <a:solidFill>
            <a:srgbClr val="236278"/>
          </a:solidFill>
          <a:ln w="12700" cap="flat" cmpd="sng" algn="ctr">
            <a:noFill/>
            <a:prstDash val="solid"/>
            <a:miter lim="800000"/>
          </a:ln>
          <a:effectLst/>
        </p:spPr>
        <p:txBody>
          <a:bodyPr anchor="ctr"/>
          <a:lstStyle/>
          <a:p>
            <a:pPr algn="ctr">
              <a:defRPr/>
            </a:pPr>
            <a:endParaRPr lang="zh-CN" altLang="en-US" sz="1345" kern="0">
              <a:solidFill>
                <a:prstClr val="white"/>
              </a:solidFill>
              <a:latin typeface="Calibri" pitchFamily="34" charset="0"/>
              <a:ea typeface="微软雅黑" panose="020B0503020204020204" pitchFamily="34" charset="-122"/>
            </a:endParaRPr>
          </a:p>
        </p:txBody>
      </p:sp>
      <p:sp>
        <p:nvSpPr>
          <p:cNvPr id="52" name="MH_Other_2"/>
          <p:cNvSpPr/>
          <p:nvPr/>
        </p:nvSpPr>
        <p:spPr>
          <a:xfrm>
            <a:off x="3537395" y="2512626"/>
            <a:ext cx="312635" cy="269715"/>
          </a:xfrm>
          <a:prstGeom prst="hexagon">
            <a:avLst/>
          </a:prstGeom>
          <a:solidFill>
            <a:srgbClr val="236278"/>
          </a:solidFill>
          <a:ln w="12700" cap="flat" cmpd="sng" algn="ctr">
            <a:noFill/>
            <a:prstDash val="solid"/>
            <a:miter lim="800000"/>
          </a:ln>
          <a:effectLst/>
        </p:spPr>
        <p:txBody>
          <a:bodyPr anchor="ctr"/>
          <a:lstStyle/>
          <a:p>
            <a:pPr algn="ctr">
              <a:defRPr/>
            </a:pPr>
            <a:endParaRPr lang="zh-CN" altLang="en-US" sz="1345" kern="0">
              <a:solidFill>
                <a:prstClr val="white"/>
              </a:solidFill>
              <a:latin typeface="Calibri" pitchFamily="34" charset="0"/>
              <a:ea typeface="微软雅黑" panose="020B0503020204020204" pitchFamily="34" charset="-122"/>
            </a:endParaRPr>
          </a:p>
        </p:txBody>
      </p:sp>
      <p:sp>
        <p:nvSpPr>
          <p:cNvPr id="53" name="MH_Other_3"/>
          <p:cNvSpPr/>
          <p:nvPr/>
        </p:nvSpPr>
        <p:spPr>
          <a:xfrm>
            <a:off x="4212049" y="2567600"/>
            <a:ext cx="311356" cy="270574"/>
          </a:xfrm>
          <a:prstGeom prst="hexagon">
            <a:avLst/>
          </a:prstGeom>
          <a:solidFill>
            <a:srgbClr val="236278"/>
          </a:solidFill>
          <a:ln w="12700" cap="flat" cmpd="sng" algn="ctr">
            <a:noFill/>
            <a:prstDash val="solid"/>
            <a:miter lim="800000"/>
          </a:ln>
          <a:effectLst/>
        </p:spPr>
        <p:txBody>
          <a:bodyPr anchor="ctr"/>
          <a:lstStyle/>
          <a:p>
            <a:pPr algn="ctr">
              <a:defRPr/>
            </a:pPr>
            <a:endParaRPr lang="zh-CN" altLang="en-US" sz="1345" kern="0">
              <a:solidFill>
                <a:prstClr val="white"/>
              </a:solidFill>
              <a:latin typeface="Calibri" pitchFamily="34" charset="0"/>
              <a:ea typeface="微软雅黑" panose="020B0503020204020204" pitchFamily="34" charset="-122"/>
            </a:endParaRPr>
          </a:p>
        </p:txBody>
      </p:sp>
      <p:sp>
        <p:nvSpPr>
          <p:cNvPr id="54" name="MH_Other_4"/>
          <p:cNvSpPr/>
          <p:nvPr/>
        </p:nvSpPr>
        <p:spPr>
          <a:xfrm>
            <a:off x="5130427" y="1629181"/>
            <a:ext cx="200462" cy="173940"/>
          </a:xfrm>
          <a:prstGeom prst="hexagon">
            <a:avLst/>
          </a:prstGeom>
          <a:solidFill>
            <a:srgbClr val="236278"/>
          </a:solidFill>
          <a:ln w="12700" cap="flat" cmpd="sng" algn="ctr">
            <a:noFill/>
            <a:prstDash val="solid"/>
            <a:miter lim="800000"/>
          </a:ln>
          <a:effectLst/>
        </p:spPr>
        <p:txBody>
          <a:bodyPr anchor="ctr"/>
          <a:lstStyle/>
          <a:p>
            <a:pPr algn="ctr">
              <a:defRPr/>
            </a:pPr>
            <a:endParaRPr lang="zh-CN" altLang="en-US" sz="1345" kern="0">
              <a:solidFill>
                <a:prstClr val="white"/>
              </a:solidFill>
              <a:latin typeface="Calibri" pitchFamily="34" charset="0"/>
              <a:ea typeface="微软雅黑" panose="020B0503020204020204" pitchFamily="34" charset="-122"/>
            </a:endParaRPr>
          </a:p>
        </p:txBody>
      </p:sp>
      <p:sp>
        <p:nvSpPr>
          <p:cNvPr id="55" name="MH_Other_5"/>
          <p:cNvSpPr/>
          <p:nvPr/>
        </p:nvSpPr>
        <p:spPr>
          <a:xfrm>
            <a:off x="4679601" y="1524817"/>
            <a:ext cx="296428" cy="257690"/>
          </a:xfrm>
          <a:prstGeom prst="hexagon">
            <a:avLst/>
          </a:prstGeom>
          <a:solidFill>
            <a:srgbClr val="236278"/>
          </a:solidFill>
          <a:ln w="12700" cap="flat" cmpd="sng" algn="ctr">
            <a:noFill/>
            <a:prstDash val="solid"/>
            <a:miter lim="800000"/>
          </a:ln>
          <a:effectLst/>
        </p:spPr>
        <p:txBody>
          <a:bodyPr anchor="ctr"/>
          <a:lstStyle/>
          <a:p>
            <a:pPr algn="ctr">
              <a:defRPr/>
            </a:pPr>
            <a:endParaRPr lang="zh-CN" altLang="en-US" sz="1345" kern="0">
              <a:solidFill>
                <a:prstClr val="white"/>
              </a:solidFill>
              <a:latin typeface="Calibri" pitchFamily="34" charset="0"/>
              <a:ea typeface="微软雅黑" panose="020B0503020204020204" pitchFamily="34" charset="-122"/>
            </a:endParaRPr>
          </a:p>
        </p:txBody>
      </p:sp>
      <p:sp>
        <p:nvSpPr>
          <p:cNvPr id="56" name="MH_Other_6"/>
          <p:cNvSpPr/>
          <p:nvPr/>
        </p:nvSpPr>
        <p:spPr>
          <a:xfrm>
            <a:off x="3363803" y="1332838"/>
            <a:ext cx="121557" cy="105224"/>
          </a:xfrm>
          <a:prstGeom prst="hexagon">
            <a:avLst/>
          </a:prstGeom>
          <a:solidFill>
            <a:srgbClr val="236278"/>
          </a:solidFill>
          <a:ln w="12700" cap="flat" cmpd="sng" algn="ctr">
            <a:noFill/>
            <a:prstDash val="solid"/>
            <a:miter lim="800000"/>
          </a:ln>
          <a:effectLst/>
        </p:spPr>
        <p:txBody>
          <a:bodyPr anchor="ctr"/>
          <a:lstStyle/>
          <a:p>
            <a:pPr algn="ctr">
              <a:defRPr/>
            </a:pPr>
            <a:endParaRPr lang="zh-CN" altLang="en-US" sz="1345" kern="0">
              <a:solidFill>
                <a:prstClr val="white"/>
              </a:solidFill>
              <a:latin typeface="Calibri" pitchFamily="34" charset="0"/>
              <a:ea typeface="微软雅黑" panose="020B0503020204020204" pitchFamily="34" charset="-122"/>
            </a:endParaRPr>
          </a:p>
        </p:txBody>
      </p:sp>
      <p:sp>
        <p:nvSpPr>
          <p:cNvPr id="57" name="MH_Other_7"/>
          <p:cNvSpPr/>
          <p:nvPr/>
        </p:nvSpPr>
        <p:spPr>
          <a:xfrm>
            <a:off x="4093996" y="2510479"/>
            <a:ext cx="137765" cy="119396"/>
          </a:xfrm>
          <a:prstGeom prst="hexagon">
            <a:avLst/>
          </a:prstGeom>
          <a:solidFill>
            <a:srgbClr val="236278"/>
          </a:solidFill>
          <a:ln w="12700" cap="flat" cmpd="sng" algn="ctr">
            <a:noFill/>
            <a:prstDash val="solid"/>
            <a:miter lim="800000"/>
          </a:ln>
          <a:effectLst/>
        </p:spPr>
        <p:txBody>
          <a:bodyPr anchor="ctr"/>
          <a:lstStyle/>
          <a:p>
            <a:pPr algn="ctr">
              <a:defRPr/>
            </a:pPr>
            <a:endParaRPr lang="zh-CN" altLang="en-US" sz="1345" kern="0">
              <a:solidFill>
                <a:prstClr val="white"/>
              </a:solidFill>
              <a:latin typeface="Calibri" pitchFamily="34" charset="0"/>
              <a:ea typeface="微软雅黑" panose="020B0503020204020204" pitchFamily="34" charset="-122"/>
            </a:endParaRPr>
          </a:p>
        </p:txBody>
      </p:sp>
      <p:sp>
        <p:nvSpPr>
          <p:cNvPr id="58" name="MH_Other_8"/>
          <p:cNvSpPr/>
          <p:nvPr/>
        </p:nvSpPr>
        <p:spPr>
          <a:xfrm>
            <a:off x="4966219" y="1781647"/>
            <a:ext cx="144162" cy="124550"/>
          </a:xfrm>
          <a:prstGeom prst="hexagon">
            <a:avLst/>
          </a:prstGeom>
          <a:solidFill>
            <a:srgbClr val="236278"/>
          </a:solidFill>
          <a:ln w="12700" cap="flat" cmpd="sng" algn="ctr">
            <a:noFill/>
            <a:prstDash val="solid"/>
            <a:miter lim="800000"/>
          </a:ln>
          <a:effectLst/>
        </p:spPr>
        <p:txBody>
          <a:bodyPr anchor="ctr"/>
          <a:lstStyle/>
          <a:p>
            <a:pPr algn="ctr">
              <a:defRPr/>
            </a:pPr>
            <a:endParaRPr lang="zh-CN" altLang="en-US" sz="1345" kern="0">
              <a:solidFill>
                <a:prstClr val="white"/>
              </a:solidFill>
              <a:latin typeface="Calibri" pitchFamily="34" charset="0"/>
              <a:ea typeface="微软雅黑" panose="020B0503020204020204" pitchFamily="34" charset="-122"/>
            </a:endParaRPr>
          </a:p>
        </p:txBody>
      </p:sp>
      <p:sp>
        <p:nvSpPr>
          <p:cNvPr id="59" name="MH_Other_9"/>
          <p:cNvSpPr/>
          <p:nvPr/>
        </p:nvSpPr>
        <p:spPr>
          <a:xfrm>
            <a:off x="3154810" y="1456100"/>
            <a:ext cx="239702" cy="208299"/>
          </a:xfrm>
          <a:prstGeom prst="hexagon">
            <a:avLst/>
          </a:prstGeom>
          <a:solidFill>
            <a:srgbClr val="236278"/>
          </a:solidFill>
          <a:ln w="12700" cap="flat" cmpd="sng" algn="ctr">
            <a:noFill/>
            <a:prstDash val="solid"/>
            <a:miter lim="800000"/>
          </a:ln>
          <a:effectLst/>
        </p:spPr>
        <p:txBody>
          <a:bodyPr anchor="ctr"/>
          <a:lstStyle/>
          <a:p>
            <a:pPr algn="ctr">
              <a:defRPr/>
            </a:pPr>
            <a:endParaRPr lang="zh-CN" altLang="en-US" sz="1345" kern="0">
              <a:solidFill>
                <a:prstClr val="white"/>
              </a:solidFill>
              <a:latin typeface="Calibri" pitchFamily="34" charset="0"/>
              <a:ea typeface="微软雅黑" panose="020B0503020204020204" pitchFamily="34" charset="-122"/>
            </a:endParaRPr>
          </a:p>
        </p:txBody>
      </p:sp>
      <p:sp>
        <p:nvSpPr>
          <p:cNvPr id="60" name="MH_Other_10"/>
          <p:cNvSpPr/>
          <p:nvPr/>
        </p:nvSpPr>
        <p:spPr>
          <a:xfrm>
            <a:off x="5912229" y="2473972"/>
            <a:ext cx="296428" cy="257690"/>
          </a:xfrm>
          <a:prstGeom prst="hexagon">
            <a:avLst/>
          </a:prstGeom>
          <a:solidFill>
            <a:srgbClr val="236278"/>
          </a:solidFill>
          <a:ln w="12700" cap="flat" cmpd="sng" algn="ctr">
            <a:noFill/>
            <a:prstDash val="solid"/>
            <a:miter lim="800000"/>
          </a:ln>
          <a:effectLst/>
        </p:spPr>
        <p:txBody>
          <a:bodyPr anchor="ctr"/>
          <a:lstStyle/>
          <a:p>
            <a:pPr algn="ctr">
              <a:defRPr/>
            </a:pPr>
            <a:endParaRPr lang="zh-CN" altLang="en-US" sz="1345" kern="0">
              <a:solidFill>
                <a:prstClr val="white"/>
              </a:solidFill>
              <a:latin typeface="Calibri" pitchFamily="34" charset="0"/>
              <a:ea typeface="微软雅黑" panose="020B0503020204020204" pitchFamily="34" charset="-122"/>
            </a:endParaRPr>
          </a:p>
        </p:txBody>
      </p:sp>
      <p:sp>
        <p:nvSpPr>
          <p:cNvPr id="61" name="MH_Other_11"/>
          <p:cNvSpPr/>
          <p:nvPr/>
        </p:nvSpPr>
        <p:spPr>
          <a:xfrm>
            <a:off x="6276899" y="2445197"/>
            <a:ext cx="213257" cy="185537"/>
          </a:xfrm>
          <a:prstGeom prst="hexagon">
            <a:avLst/>
          </a:prstGeom>
          <a:solidFill>
            <a:srgbClr val="236278"/>
          </a:solidFill>
          <a:ln w="12700" cap="flat" cmpd="sng" algn="ctr">
            <a:noFill/>
            <a:prstDash val="solid"/>
            <a:miter lim="800000"/>
          </a:ln>
          <a:effectLst/>
        </p:spPr>
        <p:txBody>
          <a:bodyPr anchor="ctr"/>
          <a:lstStyle/>
          <a:p>
            <a:pPr algn="ctr">
              <a:defRPr/>
            </a:pPr>
            <a:endParaRPr lang="zh-CN" altLang="en-US" sz="1345" kern="0">
              <a:solidFill>
                <a:prstClr val="white"/>
              </a:solidFill>
              <a:latin typeface="Calibri" pitchFamily="34" charset="0"/>
              <a:ea typeface="微软雅黑" panose="020B0503020204020204" pitchFamily="34" charset="-122"/>
            </a:endParaRPr>
          </a:p>
        </p:txBody>
      </p:sp>
      <p:sp>
        <p:nvSpPr>
          <p:cNvPr id="62" name="MH_Other_12"/>
          <p:cNvSpPr/>
          <p:nvPr/>
        </p:nvSpPr>
        <p:spPr>
          <a:xfrm>
            <a:off x="6212921" y="2669387"/>
            <a:ext cx="142883" cy="124550"/>
          </a:xfrm>
          <a:prstGeom prst="hexagon">
            <a:avLst/>
          </a:prstGeom>
          <a:solidFill>
            <a:srgbClr val="236278"/>
          </a:solidFill>
          <a:ln w="12700" cap="flat" cmpd="sng" algn="ctr">
            <a:noFill/>
            <a:prstDash val="solid"/>
            <a:miter lim="800000"/>
          </a:ln>
          <a:effectLst/>
        </p:spPr>
        <p:txBody>
          <a:bodyPr anchor="ctr"/>
          <a:lstStyle/>
          <a:p>
            <a:pPr algn="ctr">
              <a:defRPr/>
            </a:pPr>
            <a:endParaRPr lang="zh-CN" altLang="en-US" sz="1345" kern="0">
              <a:solidFill>
                <a:prstClr val="white"/>
              </a:solidFill>
              <a:latin typeface="Calibri" pitchFamily="34" charset="0"/>
              <a:ea typeface="微软雅黑" panose="020B0503020204020204" pitchFamily="34" charset="-122"/>
            </a:endParaRPr>
          </a:p>
        </p:txBody>
      </p:sp>
      <p:sp>
        <p:nvSpPr>
          <p:cNvPr id="63" name="MH_Other_13"/>
          <p:cNvSpPr/>
          <p:nvPr/>
        </p:nvSpPr>
        <p:spPr>
          <a:xfrm>
            <a:off x="2948804" y="1637771"/>
            <a:ext cx="200462" cy="173940"/>
          </a:xfrm>
          <a:prstGeom prst="hexagon">
            <a:avLst/>
          </a:prstGeom>
          <a:solidFill>
            <a:srgbClr val="236278"/>
          </a:solidFill>
          <a:ln w="12700" cap="flat" cmpd="sng" algn="ctr">
            <a:noFill/>
            <a:prstDash val="solid"/>
            <a:miter lim="800000"/>
          </a:ln>
          <a:effectLst/>
        </p:spPr>
        <p:txBody>
          <a:bodyPr anchor="ctr"/>
          <a:lstStyle/>
          <a:p>
            <a:pPr algn="ctr">
              <a:defRPr/>
            </a:pPr>
            <a:endParaRPr lang="zh-CN" altLang="en-US" sz="1345" kern="0">
              <a:solidFill>
                <a:prstClr val="white"/>
              </a:solidFill>
              <a:latin typeface="Calibri" pitchFamily="34" charset="0"/>
              <a:ea typeface="微软雅黑" panose="020B0503020204020204" pitchFamily="34" charset="-122"/>
            </a:endParaRPr>
          </a:p>
        </p:txBody>
      </p:sp>
      <p:sp>
        <p:nvSpPr>
          <p:cNvPr id="11" name="矩形 10"/>
          <p:cNvSpPr/>
          <p:nvPr/>
        </p:nvSpPr>
        <p:spPr>
          <a:xfrm>
            <a:off x="-13335" y="3675221"/>
            <a:ext cx="9212580" cy="883920"/>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prstClr val="white"/>
              </a:solidFill>
              <a:latin typeface="Calibri"/>
              <a:ea typeface="宋体" pitchFamily="2" charset="-122"/>
            </a:endParaRPr>
          </a:p>
        </p:txBody>
      </p:sp>
      <p:sp>
        <p:nvSpPr>
          <p:cNvPr id="12" name="文本框 11"/>
          <p:cNvSpPr txBox="1"/>
          <p:nvPr/>
        </p:nvSpPr>
        <p:spPr>
          <a:xfrm>
            <a:off x="869156" y="3807143"/>
            <a:ext cx="7978140" cy="646331"/>
          </a:xfrm>
          <a:prstGeom prst="rect">
            <a:avLst/>
          </a:prstGeom>
          <a:noFill/>
          <a:extLst>
            <a:ext uri="{909E8E84-426E-40DD-AFC4-6F175D3DCCD1}">
              <a14:hiddenFill xmlns:a14="http://schemas.microsoft.com/office/drawing/2010/main">
                <a:solidFill>
                  <a:srgbClr val="3B3479"/>
                </a:solidFill>
              </a14:hiddenFill>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da-DK" sz="1500" b="1" dirty="0">
                <a:solidFill>
                  <a:prstClr val="white"/>
                </a:solidFill>
                <a:latin typeface="微软雅黑" panose="020B0503020204020204" pitchFamily="34" charset="-122"/>
                <a:ea typeface="微软雅黑" panose="020B0503020204020204" pitchFamily="34" charset="-122"/>
                <a:sym typeface="+mn-ea"/>
              </a:rPr>
              <a:t>输入标题</a:t>
            </a:r>
            <a:endParaRPr lang="zh-CN" altLang="da-DK" sz="1500" b="1" dirty="0">
              <a:solidFill>
                <a:prstClr val="white"/>
              </a:solidFill>
              <a:latin typeface="微软雅黑" panose="020B0503020204020204" pitchFamily="34" charset="-122"/>
              <a:ea typeface="微软雅黑" panose="020B0503020204020204" pitchFamily="34" charset="-122"/>
              <a:sym typeface="+mn-ea"/>
            </a:endParaRPr>
          </a:p>
          <a:p>
            <a:pPr defTabSz="685800">
              <a:defRPr/>
            </a:pPr>
            <a:r>
              <a:rPr lang="zh-CN" altLang="da-DK" sz="1050" dirty="0">
                <a:solidFill>
                  <a:prstClr val="white"/>
                </a:solidFill>
                <a:latin typeface="微软雅黑" panose="020B0503020204020204" pitchFamily="34" charset="-122"/>
                <a:ea typeface="微软雅黑" panose="020B0503020204020204" pitchFamily="34" charset="-122"/>
                <a:sym typeface="+mn-ea"/>
              </a:rPr>
              <a:t>单击此处输入文本</a:t>
            </a:r>
            <a:r>
              <a:rPr lang="zh-CN" altLang="en-US" sz="1050" dirty="0">
                <a:solidFill>
                  <a:prstClr val="white"/>
                </a:solidFill>
                <a:latin typeface="微软雅黑" panose="020B0503020204020204" pitchFamily="34" charset="-122"/>
                <a:ea typeface="微软雅黑" panose="020B0503020204020204" pitchFamily="34" charset="-122"/>
                <a:sym typeface="+mn-ea"/>
              </a:rPr>
              <a:t>，</a:t>
            </a:r>
            <a:r>
              <a:rPr lang="zh-CN" altLang="da-DK" sz="1050" dirty="0">
                <a:solidFill>
                  <a:prstClr val="white"/>
                </a:solidFill>
                <a:latin typeface="微软雅黑" panose="020B0503020204020204" pitchFamily="34" charset="-122"/>
                <a:ea typeface="微软雅黑" panose="020B0503020204020204" pitchFamily="34" charset="-122"/>
                <a:sym typeface="+mn-ea"/>
              </a:rPr>
              <a:t>单击此处输入文本</a:t>
            </a:r>
            <a:r>
              <a:rPr lang="zh-CN" altLang="en-US" sz="1050" dirty="0">
                <a:solidFill>
                  <a:prstClr val="white"/>
                </a:solidFill>
                <a:latin typeface="微软雅黑" panose="020B0503020204020204" pitchFamily="34" charset="-122"/>
                <a:ea typeface="微软雅黑" panose="020B0503020204020204" pitchFamily="34" charset="-122"/>
                <a:sym typeface="+mn-ea"/>
              </a:rPr>
              <a:t>，</a:t>
            </a:r>
            <a:r>
              <a:rPr lang="zh-CN" altLang="da-DK" sz="1050" dirty="0">
                <a:solidFill>
                  <a:prstClr val="white"/>
                </a:solidFill>
                <a:latin typeface="微软雅黑" panose="020B0503020204020204" pitchFamily="34" charset="-122"/>
                <a:ea typeface="微软雅黑" panose="020B0503020204020204" pitchFamily="34" charset="-122"/>
                <a:sym typeface="+mn-ea"/>
              </a:rPr>
              <a:t>单击此处输入文本</a:t>
            </a:r>
            <a:r>
              <a:rPr lang="zh-CN" altLang="en-US" sz="1050" dirty="0">
                <a:solidFill>
                  <a:prstClr val="white"/>
                </a:solidFill>
                <a:latin typeface="微软雅黑" panose="020B0503020204020204" pitchFamily="34" charset="-122"/>
                <a:ea typeface="微软雅黑" panose="020B0503020204020204" pitchFamily="34" charset="-122"/>
                <a:sym typeface="+mn-ea"/>
              </a:rPr>
              <a:t>，</a:t>
            </a:r>
            <a:r>
              <a:rPr lang="zh-CN" altLang="da-DK" sz="1050" dirty="0">
                <a:solidFill>
                  <a:prstClr val="white"/>
                </a:solidFill>
                <a:latin typeface="微软雅黑" panose="020B0503020204020204" pitchFamily="34" charset="-122"/>
                <a:ea typeface="微软雅黑" panose="020B0503020204020204" pitchFamily="34" charset="-122"/>
                <a:sym typeface="+mn-ea"/>
              </a:rPr>
              <a:t>单击此处输入文本</a:t>
            </a:r>
            <a:r>
              <a:rPr lang="zh-CN" altLang="en-US" sz="1050" dirty="0">
                <a:solidFill>
                  <a:prstClr val="white"/>
                </a:solidFill>
                <a:latin typeface="微软雅黑" panose="020B0503020204020204" pitchFamily="34" charset="-122"/>
                <a:ea typeface="微软雅黑" panose="020B0503020204020204" pitchFamily="34" charset="-122"/>
                <a:sym typeface="+mn-ea"/>
              </a:rPr>
              <a:t>，</a:t>
            </a:r>
            <a:r>
              <a:rPr lang="zh-CN" altLang="da-DK" sz="1050" dirty="0">
                <a:solidFill>
                  <a:prstClr val="white"/>
                </a:solidFill>
                <a:latin typeface="微软雅黑" panose="020B0503020204020204" pitchFamily="34" charset="-122"/>
                <a:ea typeface="微软雅黑" panose="020B0503020204020204" pitchFamily="34" charset="-122"/>
                <a:sym typeface="+mn-ea"/>
              </a:rPr>
              <a:t>单击此处输入文本</a:t>
            </a:r>
            <a:r>
              <a:rPr lang="zh-CN" altLang="en-US" sz="1050" dirty="0">
                <a:solidFill>
                  <a:prstClr val="white"/>
                </a:solidFill>
                <a:latin typeface="微软雅黑" panose="020B0503020204020204" pitchFamily="34" charset="-122"/>
                <a:ea typeface="微软雅黑" panose="020B0503020204020204" pitchFamily="34" charset="-122"/>
                <a:sym typeface="+mn-ea"/>
              </a:rPr>
              <a:t>，</a:t>
            </a:r>
            <a:r>
              <a:rPr lang="zh-CN" altLang="da-DK" sz="1050" dirty="0">
                <a:solidFill>
                  <a:prstClr val="white"/>
                </a:solidFill>
                <a:latin typeface="微软雅黑" panose="020B0503020204020204" pitchFamily="34" charset="-122"/>
                <a:ea typeface="微软雅黑" panose="020B0503020204020204" pitchFamily="34" charset="-122"/>
                <a:sym typeface="+mn-ea"/>
              </a:rPr>
              <a:t>单击此处输入文本</a:t>
            </a:r>
            <a:r>
              <a:rPr lang="zh-CN" altLang="en-US" sz="1050" dirty="0">
                <a:solidFill>
                  <a:prstClr val="white"/>
                </a:solidFill>
                <a:latin typeface="微软雅黑" panose="020B0503020204020204" pitchFamily="34" charset="-122"/>
                <a:ea typeface="微软雅黑" panose="020B0503020204020204" pitchFamily="34" charset="-122"/>
                <a:sym typeface="+mn-ea"/>
              </a:rPr>
              <a:t>，</a:t>
            </a:r>
            <a:r>
              <a:rPr lang="zh-CN" altLang="da-DK" sz="1050" dirty="0">
                <a:solidFill>
                  <a:prstClr val="white"/>
                </a:solidFill>
                <a:latin typeface="微软雅黑" panose="020B0503020204020204" pitchFamily="34" charset="-122"/>
                <a:ea typeface="微软雅黑" panose="020B0503020204020204" pitchFamily="34" charset="-122"/>
                <a:sym typeface="+mn-ea"/>
              </a:rPr>
              <a:t>单击此处输入文本</a:t>
            </a:r>
            <a:r>
              <a:rPr lang="zh-CN" altLang="en-US" sz="1050" dirty="0">
                <a:solidFill>
                  <a:prstClr val="white"/>
                </a:solidFill>
                <a:latin typeface="微软雅黑" panose="020B0503020204020204" pitchFamily="34" charset="-122"/>
                <a:ea typeface="微软雅黑" panose="020B0503020204020204" pitchFamily="34" charset="-122"/>
                <a:sym typeface="+mn-ea"/>
              </a:rPr>
              <a:t>，</a:t>
            </a:r>
            <a:r>
              <a:rPr lang="zh-CN" altLang="da-DK" sz="1050" dirty="0">
                <a:solidFill>
                  <a:prstClr val="white"/>
                </a:solidFill>
                <a:latin typeface="微软雅黑" panose="020B0503020204020204" pitchFamily="34" charset="-122"/>
                <a:ea typeface="微软雅黑" panose="020B0503020204020204" pitchFamily="34" charset="-122"/>
                <a:sym typeface="+mn-ea"/>
              </a:rPr>
              <a:t>单击此处输入文本</a:t>
            </a:r>
            <a:r>
              <a:rPr lang="zh-CN" altLang="en-US" sz="1050" dirty="0">
                <a:solidFill>
                  <a:prstClr val="white"/>
                </a:solidFill>
                <a:latin typeface="微软雅黑" panose="020B0503020204020204" pitchFamily="34" charset="-122"/>
                <a:ea typeface="微软雅黑" panose="020B0503020204020204" pitchFamily="34" charset="-122"/>
                <a:sym typeface="+mn-ea"/>
              </a:rPr>
              <a:t>，</a:t>
            </a:r>
            <a:r>
              <a:rPr lang="zh-CN" altLang="da-DK" sz="1050" dirty="0">
                <a:solidFill>
                  <a:prstClr val="white"/>
                </a:solidFill>
                <a:latin typeface="微软雅黑" panose="020B0503020204020204" pitchFamily="34" charset="-122"/>
                <a:ea typeface="微软雅黑" panose="020B0503020204020204" pitchFamily="34" charset="-122"/>
                <a:sym typeface="+mn-ea"/>
              </a:rPr>
              <a:t>单击此处输入文本</a:t>
            </a:r>
            <a:endParaRPr lang="zh-CN" altLang="da-DK" sz="1050" dirty="0">
              <a:solidFill>
                <a:prstClr val="white"/>
              </a:solidFill>
              <a:latin typeface="微软雅黑" panose="020B0503020204020204" pitchFamily="34" charset="-122"/>
              <a:ea typeface="微软雅黑" panose="020B0503020204020204" pitchFamily="34" charset="-122"/>
              <a:sym typeface="+mn-ea"/>
            </a:endParaRPr>
          </a:p>
        </p:txBody>
      </p:sp>
      <p:sp>
        <p:nvSpPr>
          <p:cNvPr id="24" name="矩形 23"/>
          <p:cNvSpPr/>
          <p:nvPr/>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25" name="矩形 24"/>
          <p:cNvSpPr/>
          <p:nvPr/>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26" name="文本框 25"/>
          <p:cNvSpPr txBox="1"/>
          <p:nvPr/>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研究结果及应用</a:t>
            </a:r>
            <a:endParaRPr lang="zh-CN" altLang="en-US" sz="1500" dirty="0">
              <a:solidFill>
                <a:prstClr val="black">
                  <a:lumMod val="65000"/>
                  <a:lumOff val="35000"/>
                </a:prstClr>
              </a:solidFill>
              <a:latin typeface="微软雅黑" charset="0"/>
              <a:ea typeface="微软雅黑"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500"/>
                                        <p:tgtEl>
                                          <p:spTgt spid="6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500"/>
                                        <p:tgtEl>
                                          <p:spTgt spid="6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11" grpId="0" animBg="1"/>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4" name="文本框 3"/>
          <p:cNvSpPr txBox="1"/>
          <p:nvPr/>
        </p:nvSpPr>
        <p:spPr>
          <a:xfrm>
            <a:off x="3573667" y="1462655"/>
            <a:ext cx="1772126" cy="1419619"/>
          </a:xfrm>
          <a:prstGeom prst="rect">
            <a:avLst/>
          </a:prstGeom>
          <a:noFill/>
        </p:spPr>
        <p:txBody>
          <a:bodyPr wrap="square" rtlCol="0">
            <a:spAutoFit/>
          </a:bodyPr>
          <a:lstStyle/>
          <a:p>
            <a:pPr algn="ctr">
              <a:defRPr/>
            </a:pPr>
            <a:r>
              <a:rPr lang="en-US" altLang="zh-CN" sz="8625" dirty="0" smtClean="0">
                <a:solidFill>
                  <a:srgbClr val="236278"/>
                </a:solidFill>
                <a:latin typeface="Iskoola Pota" charset="0"/>
                <a:ea typeface="方正舒体" pitchFamily="2" charset="-122"/>
                <a:sym typeface="+mn-ea"/>
              </a:rPr>
              <a:t>06</a:t>
            </a:r>
            <a:endParaRPr lang="en-US" altLang="zh-CN" sz="8625" dirty="0">
              <a:solidFill>
                <a:srgbClr val="236278"/>
              </a:solidFill>
              <a:latin typeface="Iskoola Pota" charset="0"/>
              <a:ea typeface="方正舒体" pitchFamily="2" charset="-122"/>
              <a:sym typeface="+mn-ea"/>
            </a:endParaRPr>
          </a:p>
        </p:txBody>
      </p:sp>
      <p:sp>
        <p:nvSpPr>
          <p:cNvPr id="5" name="文本框 4"/>
          <p:cNvSpPr txBox="1"/>
          <p:nvPr/>
        </p:nvSpPr>
        <p:spPr>
          <a:xfrm>
            <a:off x="1874883" y="2639469"/>
            <a:ext cx="5193030" cy="646331"/>
          </a:xfrm>
          <a:prstGeom prst="rect">
            <a:avLst/>
          </a:prstGeom>
          <a:noFill/>
        </p:spPr>
        <p:txBody>
          <a:bodyPr wrap="square" rtlCol="0">
            <a:spAutoFit/>
          </a:bodyPr>
          <a:lstStyle/>
          <a:p>
            <a:pPr algn="ctr">
              <a:defRPr/>
            </a:pPr>
            <a:r>
              <a:rPr lang="zh-CN" altLang="en-US" sz="3600" b="1" dirty="0" smtClean="0">
                <a:solidFill>
                  <a:srgbClr val="236278"/>
                </a:solidFill>
                <a:latin typeface="微软雅黑" charset="0"/>
                <a:ea typeface="微软雅黑" charset="0"/>
                <a:sym typeface="+mn-ea"/>
              </a:rPr>
              <a:t>总结建议</a:t>
            </a:r>
            <a:endParaRPr lang="zh-CN" altLang="en-US" sz="3600" b="1" dirty="0">
              <a:solidFill>
                <a:srgbClr val="236278"/>
              </a:solidFill>
              <a:latin typeface="微软雅黑" charset="0"/>
              <a:ea typeface="微软雅黑" charset="0"/>
              <a:sym typeface="+mn-ea"/>
            </a:endParaRPr>
          </a:p>
        </p:txBody>
      </p:sp>
      <p:sp>
        <p:nvSpPr>
          <p:cNvPr id="6" name="文本框 36"/>
          <p:cNvSpPr txBox="1"/>
          <p:nvPr/>
        </p:nvSpPr>
        <p:spPr>
          <a:xfrm>
            <a:off x="2609737" y="3257165"/>
            <a:ext cx="360426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900" dirty="0">
                <a:solidFill>
                  <a:srgbClr val="236278"/>
                </a:solidFill>
                <a:latin typeface="微软雅黑" charset="0"/>
                <a:ea typeface="微软雅黑" charset="0"/>
                <a:sym typeface="+mn-ea"/>
              </a:rPr>
              <a:t>单击此处输入您的文本，单击此处输入您的文，本单击此处输入您的文本，本单击此处输入您的文本</a:t>
            </a:r>
            <a:endParaRPr lang="zh-CN" altLang="en-US" sz="900" dirty="0">
              <a:solidFill>
                <a:srgbClr val="236278"/>
              </a:solidFill>
              <a:latin typeface="微软雅黑" charset="0"/>
              <a:ea typeface="微软雅黑"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4" name="文本框 3"/>
          <p:cNvSpPr txBox="1"/>
          <p:nvPr/>
        </p:nvSpPr>
        <p:spPr>
          <a:xfrm>
            <a:off x="3573667" y="1462655"/>
            <a:ext cx="1772126" cy="1419619"/>
          </a:xfrm>
          <a:prstGeom prst="rect">
            <a:avLst/>
          </a:prstGeom>
          <a:noFill/>
        </p:spPr>
        <p:txBody>
          <a:bodyPr wrap="square" rtlCol="0">
            <a:spAutoFit/>
          </a:bodyPr>
          <a:lstStyle/>
          <a:p>
            <a:pPr algn="ctr">
              <a:defRPr/>
            </a:pPr>
            <a:r>
              <a:rPr lang="en-US" altLang="zh-CN" sz="8625" dirty="0">
                <a:solidFill>
                  <a:srgbClr val="236278"/>
                </a:solidFill>
                <a:latin typeface="Iskoola Pota" charset="0"/>
                <a:ea typeface="方正舒体" pitchFamily="2" charset="-122"/>
                <a:sym typeface="+mn-ea"/>
              </a:rPr>
              <a:t>01</a:t>
            </a:r>
            <a:endParaRPr lang="en-US" altLang="zh-CN" sz="8625" dirty="0">
              <a:solidFill>
                <a:srgbClr val="236278"/>
              </a:solidFill>
              <a:latin typeface="Iskoola Pota" charset="0"/>
              <a:ea typeface="方正舒体" pitchFamily="2" charset="-122"/>
              <a:sym typeface="+mn-ea"/>
            </a:endParaRPr>
          </a:p>
        </p:txBody>
      </p:sp>
      <p:sp>
        <p:nvSpPr>
          <p:cNvPr id="5" name="文本框 4"/>
          <p:cNvSpPr txBox="1"/>
          <p:nvPr/>
        </p:nvSpPr>
        <p:spPr>
          <a:xfrm>
            <a:off x="1874883" y="2639469"/>
            <a:ext cx="5193030" cy="646331"/>
          </a:xfrm>
          <a:prstGeom prst="rect">
            <a:avLst/>
          </a:prstGeom>
          <a:noFill/>
        </p:spPr>
        <p:txBody>
          <a:bodyPr wrap="square" rtlCol="0">
            <a:spAutoFit/>
          </a:bodyPr>
          <a:lstStyle/>
          <a:p>
            <a:pPr algn="ctr">
              <a:defRPr/>
            </a:pPr>
            <a:r>
              <a:rPr lang="zh-CN" altLang="en-US" sz="3600" b="1" dirty="0">
                <a:solidFill>
                  <a:srgbClr val="236278"/>
                </a:solidFill>
                <a:latin typeface="微软雅黑" charset="0"/>
                <a:ea typeface="微软雅黑" charset="0"/>
                <a:sym typeface="+mn-ea"/>
              </a:rPr>
              <a:t>选题意义及目的</a:t>
            </a:r>
            <a:endParaRPr lang="zh-CN" altLang="en-US" sz="3600" b="1" dirty="0">
              <a:solidFill>
                <a:srgbClr val="236278"/>
              </a:solidFill>
              <a:latin typeface="微软雅黑" charset="0"/>
              <a:ea typeface="微软雅黑" charset="0"/>
              <a:sym typeface="+mn-ea"/>
            </a:endParaRPr>
          </a:p>
        </p:txBody>
      </p:sp>
      <p:sp>
        <p:nvSpPr>
          <p:cNvPr id="6" name="文本框 36"/>
          <p:cNvSpPr txBox="1"/>
          <p:nvPr/>
        </p:nvSpPr>
        <p:spPr>
          <a:xfrm>
            <a:off x="2609737" y="3257165"/>
            <a:ext cx="360426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900" dirty="0">
                <a:solidFill>
                  <a:srgbClr val="236278"/>
                </a:solidFill>
                <a:latin typeface="微软雅黑" charset="0"/>
                <a:ea typeface="微软雅黑" charset="0"/>
                <a:sym typeface="+mn-ea"/>
              </a:rPr>
              <a:t>单击此处输入您的文本，单击此处输入您的文，本单击此处输入您的文本，本单击此处输入您的文本</a:t>
            </a:r>
            <a:endParaRPr lang="zh-CN" altLang="en-US" sz="900" dirty="0">
              <a:solidFill>
                <a:srgbClr val="236278"/>
              </a:solidFill>
              <a:latin typeface="微软雅黑" charset="0"/>
              <a:ea typeface="微软雅黑"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grpSp>
        <p:nvGrpSpPr>
          <p:cNvPr id="19" name="组合 18"/>
          <p:cNvGrpSpPr/>
          <p:nvPr/>
        </p:nvGrpSpPr>
        <p:grpSpPr>
          <a:xfrm>
            <a:off x="4796314" y="1248727"/>
            <a:ext cx="3395663" cy="2670281"/>
            <a:chOff x="9556" y="2387"/>
            <a:chExt cx="8029" cy="6314"/>
          </a:xfrm>
        </p:grpSpPr>
        <p:sp>
          <p:nvSpPr>
            <p:cNvPr id="35" name="流程图: 联系 34"/>
            <p:cNvSpPr/>
            <p:nvPr/>
          </p:nvSpPr>
          <p:spPr>
            <a:xfrm>
              <a:off x="13331" y="2387"/>
              <a:ext cx="4254" cy="4254"/>
            </a:xfrm>
            <a:prstGeom prst="flowChartConnector">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0880">
                <a:defRPr/>
              </a:pPr>
              <a:endParaRPr lang="zh-CN" altLang="en-US">
                <a:solidFill>
                  <a:prstClr val="white"/>
                </a:solidFill>
                <a:latin typeface="Calibri"/>
                <a:ea typeface="宋体" pitchFamily="2" charset="-122"/>
              </a:endParaRPr>
            </a:p>
          </p:txBody>
        </p:sp>
        <p:sp>
          <p:nvSpPr>
            <p:cNvPr id="4" name="流程图: 联系 3"/>
            <p:cNvSpPr/>
            <p:nvPr/>
          </p:nvSpPr>
          <p:spPr>
            <a:xfrm>
              <a:off x="9556" y="2387"/>
              <a:ext cx="4254" cy="4254"/>
            </a:xfrm>
            <a:prstGeom prst="flowChartConnector">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0880">
                <a:defRPr/>
              </a:pPr>
              <a:endParaRPr lang="zh-CN" altLang="en-US">
                <a:solidFill>
                  <a:prstClr val="white"/>
                </a:solidFill>
                <a:latin typeface="Calibri"/>
                <a:ea typeface="宋体" pitchFamily="2" charset="-122"/>
              </a:endParaRPr>
            </a:p>
          </p:txBody>
        </p:sp>
        <p:sp>
          <p:nvSpPr>
            <p:cNvPr id="12" name="流程图: 联系 11"/>
            <p:cNvSpPr/>
            <p:nvPr/>
          </p:nvSpPr>
          <p:spPr>
            <a:xfrm>
              <a:off x="12011" y="5316"/>
              <a:ext cx="3388" cy="3385"/>
            </a:xfrm>
            <a:prstGeom prst="flowChartConnector">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0880">
                <a:defRPr/>
              </a:pPr>
              <a:endParaRPr lang="zh-CN" altLang="en-US">
                <a:solidFill>
                  <a:prstClr val="white"/>
                </a:solidFill>
                <a:latin typeface="Calibri"/>
                <a:ea typeface="宋体" pitchFamily="2" charset="-122"/>
              </a:endParaRPr>
            </a:p>
          </p:txBody>
        </p:sp>
        <p:sp>
          <p:nvSpPr>
            <p:cNvPr id="5" name="流程图: 联系 8"/>
            <p:cNvSpPr/>
            <p:nvPr/>
          </p:nvSpPr>
          <p:spPr>
            <a:xfrm>
              <a:off x="14796" y="3326"/>
              <a:ext cx="1355" cy="1121"/>
            </a:xfrm>
            <a:custGeom>
              <a:avLst/>
              <a:gdLst/>
              <a:ahLst/>
              <a:cxnLst/>
              <a:rect l="l" t="t" r="r" b="b"/>
              <a:pathLst>
                <a:path w="1604817" h="1325970">
                  <a:moveTo>
                    <a:pt x="799956" y="459069"/>
                  </a:moveTo>
                  <a:cubicBezTo>
                    <a:pt x="690362" y="459069"/>
                    <a:pt x="601518" y="547913"/>
                    <a:pt x="601518" y="657507"/>
                  </a:cubicBezTo>
                  <a:cubicBezTo>
                    <a:pt x="601518" y="767101"/>
                    <a:pt x="690362" y="855945"/>
                    <a:pt x="799956" y="855945"/>
                  </a:cubicBezTo>
                  <a:cubicBezTo>
                    <a:pt x="909550" y="855945"/>
                    <a:pt x="998394" y="767101"/>
                    <a:pt x="998394" y="657507"/>
                  </a:cubicBezTo>
                  <a:cubicBezTo>
                    <a:pt x="998394" y="547913"/>
                    <a:pt x="909550" y="459069"/>
                    <a:pt x="799956" y="459069"/>
                  </a:cubicBezTo>
                  <a:close/>
                  <a:moveTo>
                    <a:pt x="547021" y="232900"/>
                  </a:moveTo>
                  <a:cubicBezTo>
                    <a:pt x="404103" y="319399"/>
                    <a:pt x="309418" y="476602"/>
                    <a:pt x="309418" y="655921"/>
                  </a:cubicBezTo>
                  <a:cubicBezTo>
                    <a:pt x="309418" y="836772"/>
                    <a:pt x="405728" y="995128"/>
                    <a:pt x="550778" y="1080981"/>
                  </a:cubicBezTo>
                  <a:cubicBezTo>
                    <a:pt x="493176" y="968882"/>
                    <a:pt x="458643" y="818245"/>
                    <a:pt x="458643" y="652746"/>
                  </a:cubicBezTo>
                  <a:cubicBezTo>
                    <a:pt x="458643" y="491258"/>
                    <a:pt x="491523" y="343920"/>
                    <a:pt x="547021" y="232900"/>
                  </a:cubicBezTo>
                  <a:close/>
                  <a:moveTo>
                    <a:pt x="1051987" y="223793"/>
                  </a:moveTo>
                  <a:cubicBezTo>
                    <a:pt x="1109765" y="335983"/>
                    <a:pt x="1144443" y="486903"/>
                    <a:pt x="1144443" y="652746"/>
                  </a:cubicBezTo>
                  <a:cubicBezTo>
                    <a:pt x="1144443" y="822636"/>
                    <a:pt x="1108053" y="976864"/>
                    <a:pt x="1048230" y="1090088"/>
                  </a:cubicBezTo>
                  <a:cubicBezTo>
                    <a:pt x="1202626" y="1007087"/>
                    <a:pt x="1306368" y="843619"/>
                    <a:pt x="1306368" y="655921"/>
                  </a:cubicBezTo>
                  <a:cubicBezTo>
                    <a:pt x="1306368" y="469756"/>
                    <a:pt x="1204314" y="307427"/>
                    <a:pt x="1051987" y="223793"/>
                  </a:cubicBezTo>
                  <a:close/>
                  <a:moveTo>
                    <a:pt x="379617" y="6350"/>
                  </a:moveTo>
                  <a:cubicBezTo>
                    <a:pt x="151560" y="136519"/>
                    <a:pt x="0" y="382785"/>
                    <a:pt x="0" y="664451"/>
                  </a:cubicBezTo>
                  <a:cubicBezTo>
                    <a:pt x="0" y="948597"/>
                    <a:pt x="154243" y="1196719"/>
                    <a:pt x="385617" y="1325970"/>
                  </a:cubicBezTo>
                  <a:cubicBezTo>
                    <a:pt x="256537" y="1174439"/>
                    <a:pt x="174625" y="933386"/>
                    <a:pt x="174625" y="662270"/>
                  </a:cubicBezTo>
                  <a:cubicBezTo>
                    <a:pt x="174625" y="395617"/>
                    <a:pt x="253862" y="158046"/>
                    <a:pt x="379617" y="6350"/>
                  </a:cubicBezTo>
                  <a:close/>
                  <a:moveTo>
                    <a:pt x="1225200" y="0"/>
                  </a:moveTo>
                  <a:cubicBezTo>
                    <a:pt x="1350955" y="151696"/>
                    <a:pt x="1430192" y="389267"/>
                    <a:pt x="1430192" y="655920"/>
                  </a:cubicBezTo>
                  <a:cubicBezTo>
                    <a:pt x="1430192" y="927036"/>
                    <a:pt x="1348280" y="1168089"/>
                    <a:pt x="1219200" y="1319620"/>
                  </a:cubicBezTo>
                  <a:cubicBezTo>
                    <a:pt x="1450574" y="1190369"/>
                    <a:pt x="1604817" y="942247"/>
                    <a:pt x="1604817" y="658101"/>
                  </a:cubicBezTo>
                  <a:cubicBezTo>
                    <a:pt x="1604817" y="376435"/>
                    <a:pt x="1453257" y="130169"/>
                    <a:pt x="1225200"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0880">
                <a:defRPr/>
              </a:pPr>
              <a:endParaRPr lang="zh-CN" altLang="en-US">
                <a:solidFill>
                  <a:prstClr val="white"/>
                </a:solidFill>
                <a:latin typeface="Calibri"/>
                <a:ea typeface="宋体" pitchFamily="2" charset="-122"/>
              </a:endParaRPr>
            </a:p>
          </p:txBody>
        </p:sp>
        <p:sp>
          <p:nvSpPr>
            <p:cNvPr id="29704" name="TextBox 1"/>
            <p:cNvSpPr txBox="1">
              <a:spLocks noChangeArrowheads="1"/>
            </p:cNvSpPr>
            <p:nvPr/>
          </p:nvSpPr>
          <p:spPr bwMode="auto">
            <a:xfrm>
              <a:off x="10496" y="4503"/>
              <a:ext cx="2442" cy="928"/>
            </a:xfrm>
            <a:prstGeom prst="rect">
              <a:avLst/>
            </a:prstGeom>
            <a:noFill/>
            <a:ln w="9525">
              <a:noFill/>
              <a:miter lim="800000"/>
            </a:ln>
          </p:spPr>
          <p:txBody>
            <a:bodyPr>
              <a:spAutoFit/>
            </a:bodyPr>
            <a:lstStyle/>
            <a:p>
              <a:pPr algn="ctr">
                <a:defRPr/>
              </a:pPr>
              <a:r>
                <a:rPr lang="zh-CN" altLang="en-US" sz="1950" b="1">
                  <a:solidFill>
                    <a:srgbClr val="FFFFFF"/>
                  </a:solidFill>
                  <a:latin typeface="Calibri"/>
                  <a:ea typeface="微软雅黑" panose="020B0503020204020204" pitchFamily="34" charset="-122"/>
                </a:rPr>
                <a:t>关键词</a:t>
              </a:r>
              <a:endParaRPr lang="zh-CN" altLang="en-US" sz="1950" b="1">
                <a:solidFill>
                  <a:srgbClr val="FFFFFF"/>
                </a:solidFill>
                <a:latin typeface="Calibri"/>
                <a:ea typeface="微软雅黑" panose="020B0503020204020204" pitchFamily="34" charset="-122"/>
              </a:endParaRPr>
            </a:p>
          </p:txBody>
        </p:sp>
        <p:sp>
          <p:nvSpPr>
            <p:cNvPr id="29705" name="TextBox 8"/>
            <p:cNvSpPr txBox="1">
              <a:spLocks noChangeArrowheads="1"/>
            </p:cNvSpPr>
            <p:nvPr/>
          </p:nvSpPr>
          <p:spPr bwMode="auto">
            <a:xfrm>
              <a:off x="13922" y="4509"/>
              <a:ext cx="3119" cy="928"/>
            </a:xfrm>
            <a:prstGeom prst="rect">
              <a:avLst/>
            </a:prstGeom>
            <a:noFill/>
            <a:ln w="9525">
              <a:noFill/>
              <a:miter lim="800000"/>
            </a:ln>
          </p:spPr>
          <p:txBody>
            <a:bodyPr>
              <a:spAutoFit/>
            </a:bodyPr>
            <a:lstStyle/>
            <a:p>
              <a:pPr algn="ctr">
                <a:defRPr/>
              </a:pPr>
              <a:r>
                <a:rPr lang="zh-CN" altLang="en-US" sz="1950" b="1">
                  <a:solidFill>
                    <a:srgbClr val="FFFFFF"/>
                  </a:solidFill>
                  <a:latin typeface="Calibri"/>
                  <a:ea typeface="微软雅黑" panose="020B0503020204020204" pitchFamily="34" charset="-122"/>
                </a:rPr>
                <a:t>关键词</a:t>
              </a:r>
              <a:endParaRPr lang="zh-CN" altLang="en-US" sz="1950" b="1">
                <a:solidFill>
                  <a:srgbClr val="FFFFFF"/>
                </a:solidFill>
                <a:latin typeface="Calibri"/>
                <a:ea typeface="微软雅黑" panose="020B0503020204020204" pitchFamily="34" charset="-122"/>
              </a:endParaRPr>
            </a:p>
          </p:txBody>
        </p:sp>
        <p:sp>
          <p:nvSpPr>
            <p:cNvPr id="29706" name="TextBox 9"/>
            <p:cNvSpPr txBox="1">
              <a:spLocks noChangeArrowheads="1"/>
            </p:cNvSpPr>
            <p:nvPr/>
          </p:nvSpPr>
          <p:spPr bwMode="auto">
            <a:xfrm>
              <a:off x="12163" y="7082"/>
              <a:ext cx="3119" cy="928"/>
            </a:xfrm>
            <a:prstGeom prst="rect">
              <a:avLst/>
            </a:prstGeom>
            <a:noFill/>
            <a:ln w="9525">
              <a:noFill/>
              <a:miter lim="800000"/>
            </a:ln>
          </p:spPr>
          <p:txBody>
            <a:bodyPr>
              <a:spAutoFit/>
            </a:bodyPr>
            <a:lstStyle/>
            <a:p>
              <a:pPr algn="ctr">
                <a:defRPr/>
              </a:pPr>
              <a:r>
                <a:rPr lang="zh-CN" altLang="en-US" sz="1950" b="1">
                  <a:solidFill>
                    <a:srgbClr val="FFFFFF"/>
                  </a:solidFill>
                  <a:latin typeface="Calibri"/>
                  <a:ea typeface="微软雅黑" panose="020B0503020204020204" pitchFamily="34" charset="-122"/>
                </a:rPr>
                <a:t>关键词</a:t>
              </a:r>
              <a:endParaRPr lang="zh-CN" altLang="en-US" sz="1950" b="1">
                <a:solidFill>
                  <a:srgbClr val="FFFFFF"/>
                </a:solidFill>
                <a:latin typeface="Calibri"/>
                <a:ea typeface="微软雅黑" panose="020B0503020204020204" pitchFamily="34" charset="-122"/>
              </a:endParaRPr>
            </a:p>
          </p:txBody>
        </p:sp>
        <p:sp>
          <p:nvSpPr>
            <p:cNvPr id="13" name="流程图: 联系 12"/>
            <p:cNvSpPr/>
            <p:nvPr/>
          </p:nvSpPr>
          <p:spPr>
            <a:xfrm>
              <a:off x="15396" y="7633"/>
              <a:ext cx="442" cy="442"/>
            </a:xfrm>
            <a:prstGeom prst="flowChartConnector">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0880">
                <a:defRPr/>
              </a:pPr>
              <a:endParaRPr lang="zh-CN" altLang="en-US">
                <a:solidFill>
                  <a:prstClr val="white"/>
                </a:solidFill>
                <a:latin typeface="Calibri"/>
                <a:ea typeface="宋体" pitchFamily="2" charset="-122"/>
              </a:endParaRPr>
            </a:p>
          </p:txBody>
        </p:sp>
        <p:sp>
          <p:nvSpPr>
            <p:cNvPr id="8" name="流程图: 联系 7"/>
            <p:cNvSpPr/>
            <p:nvPr/>
          </p:nvSpPr>
          <p:spPr>
            <a:xfrm>
              <a:off x="16378" y="6597"/>
              <a:ext cx="389" cy="389"/>
            </a:xfrm>
            <a:prstGeom prst="flowChartConnector">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0880">
                <a:defRPr/>
              </a:pPr>
              <a:endParaRPr lang="zh-CN" altLang="en-US">
                <a:solidFill>
                  <a:prstClr val="white"/>
                </a:solidFill>
                <a:latin typeface="Calibri"/>
                <a:ea typeface="宋体" pitchFamily="2" charset="-122"/>
              </a:endParaRPr>
            </a:p>
          </p:txBody>
        </p:sp>
        <p:sp>
          <p:nvSpPr>
            <p:cNvPr id="15" name="流程图: 联系 14"/>
            <p:cNvSpPr/>
            <p:nvPr/>
          </p:nvSpPr>
          <p:spPr>
            <a:xfrm>
              <a:off x="10861" y="7616"/>
              <a:ext cx="483" cy="483"/>
            </a:xfrm>
            <a:prstGeom prst="flowChartConnector">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0880">
                <a:defRPr/>
              </a:pPr>
              <a:endParaRPr lang="zh-CN" altLang="en-US">
                <a:solidFill>
                  <a:prstClr val="white"/>
                </a:solidFill>
                <a:latin typeface="Calibri"/>
                <a:ea typeface="宋体" pitchFamily="2" charset="-122"/>
              </a:endParaRPr>
            </a:p>
          </p:txBody>
        </p:sp>
        <p:sp>
          <p:nvSpPr>
            <p:cNvPr id="9" name="流程图: 联系 8"/>
            <p:cNvSpPr/>
            <p:nvPr/>
          </p:nvSpPr>
          <p:spPr>
            <a:xfrm>
              <a:off x="10001" y="6609"/>
              <a:ext cx="980" cy="980"/>
            </a:xfrm>
            <a:prstGeom prst="flowChartConnector">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0880">
                <a:defRPr/>
              </a:pPr>
              <a:endParaRPr lang="zh-CN" altLang="en-US">
                <a:solidFill>
                  <a:prstClr val="white"/>
                </a:solidFill>
                <a:latin typeface="Calibri"/>
                <a:ea typeface="宋体" pitchFamily="2" charset="-122"/>
              </a:endParaRPr>
            </a:p>
          </p:txBody>
        </p:sp>
        <p:sp>
          <p:nvSpPr>
            <p:cNvPr id="17" name="流程图: 联系 16"/>
            <p:cNvSpPr/>
            <p:nvPr/>
          </p:nvSpPr>
          <p:spPr>
            <a:xfrm>
              <a:off x="11177" y="6855"/>
              <a:ext cx="734" cy="734"/>
            </a:xfrm>
            <a:prstGeom prst="flowChartConnector">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0880">
                <a:defRPr/>
              </a:pPr>
              <a:endParaRPr lang="zh-CN" altLang="en-US">
                <a:solidFill>
                  <a:prstClr val="white"/>
                </a:solidFill>
                <a:latin typeface="Calibri"/>
                <a:ea typeface="宋体" pitchFamily="2" charset="-122"/>
              </a:endParaRPr>
            </a:p>
          </p:txBody>
        </p:sp>
        <p:sp>
          <p:nvSpPr>
            <p:cNvPr id="10" name="流程图: 联系 9"/>
            <p:cNvSpPr/>
            <p:nvPr/>
          </p:nvSpPr>
          <p:spPr>
            <a:xfrm>
              <a:off x="15614" y="6808"/>
              <a:ext cx="772" cy="769"/>
            </a:xfrm>
            <a:prstGeom prst="flowChartConnector">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0880">
                <a:defRPr/>
              </a:pPr>
              <a:endParaRPr lang="zh-CN" altLang="en-US">
                <a:solidFill>
                  <a:prstClr val="white"/>
                </a:solidFill>
                <a:latin typeface="Calibri"/>
                <a:ea typeface="宋体" pitchFamily="2" charset="-122"/>
              </a:endParaRPr>
            </a:p>
          </p:txBody>
        </p:sp>
        <p:grpSp>
          <p:nvGrpSpPr>
            <p:cNvPr id="52" name="组合 51"/>
            <p:cNvGrpSpPr/>
            <p:nvPr/>
          </p:nvGrpSpPr>
          <p:grpSpPr>
            <a:xfrm>
              <a:off x="10967" y="3630"/>
              <a:ext cx="1490" cy="941"/>
              <a:chOff x="3449638" y="4554538"/>
              <a:chExt cx="1789113" cy="1128713"/>
            </a:xfrm>
            <a:solidFill>
              <a:schemeClr val="bg1"/>
            </a:solidFill>
          </p:grpSpPr>
          <p:sp>
            <p:nvSpPr>
              <p:cNvPr id="32" name="Freeform 13"/>
              <p:cNvSpPr/>
              <p:nvPr/>
            </p:nvSpPr>
            <p:spPr bwMode="auto">
              <a:xfrm>
                <a:off x="3970338" y="4611688"/>
                <a:ext cx="1062038" cy="703263"/>
              </a:xfrm>
              <a:custGeom>
                <a:avLst/>
                <a:gdLst>
                  <a:gd name="T0" fmla="*/ 18 w 669"/>
                  <a:gd name="T1" fmla="*/ 163 h 443"/>
                  <a:gd name="T2" fmla="*/ 6 w 669"/>
                  <a:gd name="T3" fmla="*/ 175 h 443"/>
                  <a:gd name="T4" fmla="*/ 0 w 669"/>
                  <a:gd name="T5" fmla="*/ 191 h 443"/>
                  <a:gd name="T6" fmla="*/ 0 w 669"/>
                  <a:gd name="T7" fmla="*/ 207 h 443"/>
                  <a:gd name="T8" fmla="*/ 4 w 669"/>
                  <a:gd name="T9" fmla="*/ 221 h 443"/>
                  <a:gd name="T10" fmla="*/ 16 w 669"/>
                  <a:gd name="T11" fmla="*/ 233 h 443"/>
                  <a:gd name="T12" fmla="*/ 32 w 669"/>
                  <a:gd name="T13" fmla="*/ 237 h 443"/>
                  <a:gd name="T14" fmla="*/ 54 w 669"/>
                  <a:gd name="T15" fmla="*/ 235 h 443"/>
                  <a:gd name="T16" fmla="*/ 81 w 669"/>
                  <a:gd name="T17" fmla="*/ 223 h 443"/>
                  <a:gd name="T18" fmla="*/ 139 w 669"/>
                  <a:gd name="T19" fmla="*/ 195 h 443"/>
                  <a:gd name="T20" fmla="*/ 242 w 669"/>
                  <a:gd name="T21" fmla="*/ 141 h 443"/>
                  <a:gd name="T22" fmla="*/ 252 w 669"/>
                  <a:gd name="T23" fmla="*/ 139 h 443"/>
                  <a:gd name="T24" fmla="*/ 266 w 669"/>
                  <a:gd name="T25" fmla="*/ 141 h 443"/>
                  <a:gd name="T26" fmla="*/ 274 w 669"/>
                  <a:gd name="T27" fmla="*/ 149 h 443"/>
                  <a:gd name="T28" fmla="*/ 419 w 669"/>
                  <a:gd name="T29" fmla="*/ 300 h 443"/>
                  <a:gd name="T30" fmla="*/ 554 w 669"/>
                  <a:gd name="T31" fmla="*/ 443 h 443"/>
                  <a:gd name="T32" fmla="*/ 600 w 669"/>
                  <a:gd name="T33" fmla="*/ 405 h 443"/>
                  <a:gd name="T34" fmla="*/ 638 w 669"/>
                  <a:gd name="T35" fmla="*/ 366 h 443"/>
                  <a:gd name="T36" fmla="*/ 669 w 669"/>
                  <a:gd name="T37" fmla="*/ 320 h 443"/>
                  <a:gd name="T38" fmla="*/ 624 w 669"/>
                  <a:gd name="T39" fmla="*/ 237 h 443"/>
                  <a:gd name="T40" fmla="*/ 524 w 669"/>
                  <a:gd name="T41" fmla="*/ 54 h 443"/>
                  <a:gd name="T42" fmla="*/ 495 w 669"/>
                  <a:gd name="T43" fmla="*/ 68 h 443"/>
                  <a:gd name="T44" fmla="*/ 471 w 669"/>
                  <a:gd name="T45" fmla="*/ 72 h 443"/>
                  <a:gd name="T46" fmla="*/ 463 w 669"/>
                  <a:gd name="T47" fmla="*/ 70 h 443"/>
                  <a:gd name="T48" fmla="*/ 429 w 669"/>
                  <a:gd name="T49" fmla="*/ 54 h 443"/>
                  <a:gd name="T50" fmla="*/ 397 w 669"/>
                  <a:gd name="T51" fmla="*/ 32 h 443"/>
                  <a:gd name="T52" fmla="*/ 342 w 669"/>
                  <a:gd name="T53" fmla="*/ 6 h 443"/>
                  <a:gd name="T54" fmla="*/ 322 w 669"/>
                  <a:gd name="T55" fmla="*/ 2 h 443"/>
                  <a:gd name="T56" fmla="*/ 292 w 669"/>
                  <a:gd name="T57" fmla="*/ 2 h 443"/>
                  <a:gd name="T58" fmla="*/ 264 w 669"/>
                  <a:gd name="T59" fmla="*/ 8 h 443"/>
                  <a:gd name="T60" fmla="*/ 213 w 669"/>
                  <a:gd name="T61" fmla="*/ 34 h 443"/>
                  <a:gd name="T62" fmla="*/ 153 w 669"/>
                  <a:gd name="T63" fmla="*/ 70 h 443"/>
                  <a:gd name="T64" fmla="*/ 93 w 669"/>
                  <a:gd name="T65" fmla="*/ 107 h 443"/>
                  <a:gd name="T66" fmla="*/ 18 w 669"/>
                  <a:gd name="T67" fmla="*/ 16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9" h="443">
                    <a:moveTo>
                      <a:pt x="18" y="163"/>
                    </a:moveTo>
                    <a:lnTo>
                      <a:pt x="18" y="163"/>
                    </a:lnTo>
                    <a:lnTo>
                      <a:pt x="12" y="169"/>
                    </a:lnTo>
                    <a:lnTo>
                      <a:pt x="6" y="175"/>
                    </a:lnTo>
                    <a:lnTo>
                      <a:pt x="2" y="183"/>
                    </a:lnTo>
                    <a:lnTo>
                      <a:pt x="0" y="191"/>
                    </a:lnTo>
                    <a:lnTo>
                      <a:pt x="0" y="199"/>
                    </a:lnTo>
                    <a:lnTo>
                      <a:pt x="0" y="207"/>
                    </a:lnTo>
                    <a:lnTo>
                      <a:pt x="2" y="215"/>
                    </a:lnTo>
                    <a:lnTo>
                      <a:pt x="4" y="221"/>
                    </a:lnTo>
                    <a:lnTo>
                      <a:pt x="10" y="227"/>
                    </a:lnTo>
                    <a:lnTo>
                      <a:pt x="16" y="233"/>
                    </a:lnTo>
                    <a:lnTo>
                      <a:pt x="22" y="237"/>
                    </a:lnTo>
                    <a:lnTo>
                      <a:pt x="32" y="237"/>
                    </a:lnTo>
                    <a:lnTo>
                      <a:pt x="42" y="237"/>
                    </a:lnTo>
                    <a:lnTo>
                      <a:pt x="54" y="235"/>
                    </a:lnTo>
                    <a:lnTo>
                      <a:pt x="68" y="231"/>
                    </a:lnTo>
                    <a:lnTo>
                      <a:pt x="81" y="223"/>
                    </a:lnTo>
                    <a:lnTo>
                      <a:pt x="81" y="223"/>
                    </a:lnTo>
                    <a:lnTo>
                      <a:pt x="139" y="195"/>
                    </a:lnTo>
                    <a:lnTo>
                      <a:pt x="193" y="169"/>
                    </a:lnTo>
                    <a:lnTo>
                      <a:pt x="242" y="141"/>
                    </a:lnTo>
                    <a:lnTo>
                      <a:pt x="242" y="141"/>
                    </a:lnTo>
                    <a:lnTo>
                      <a:pt x="252" y="139"/>
                    </a:lnTo>
                    <a:lnTo>
                      <a:pt x="260" y="139"/>
                    </a:lnTo>
                    <a:lnTo>
                      <a:pt x="266" y="141"/>
                    </a:lnTo>
                    <a:lnTo>
                      <a:pt x="274" y="149"/>
                    </a:lnTo>
                    <a:lnTo>
                      <a:pt x="274" y="149"/>
                    </a:lnTo>
                    <a:lnTo>
                      <a:pt x="324" y="199"/>
                    </a:lnTo>
                    <a:lnTo>
                      <a:pt x="419" y="300"/>
                    </a:lnTo>
                    <a:lnTo>
                      <a:pt x="554" y="443"/>
                    </a:lnTo>
                    <a:lnTo>
                      <a:pt x="554" y="443"/>
                    </a:lnTo>
                    <a:lnTo>
                      <a:pt x="568" y="433"/>
                    </a:lnTo>
                    <a:lnTo>
                      <a:pt x="600" y="405"/>
                    </a:lnTo>
                    <a:lnTo>
                      <a:pt x="620" y="387"/>
                    </a:lnTo>
                    <a:lnTo>
                      <a:pt x="638" y="366"/>
                    </a:lnTo>
                    <a:lnTo>
                      <a:pt x="656" y="344"/>
                    </a:lnTo>
                    <a:lnTo>
                      <a:pt x="669" y="320"/>
                    </a:lnTo>
                    <a:lnTo>
                      <a:pt x="669" y="320"/>
                    </a:lnTo>
                    <a:lnTo>
                      <a:pt x="624" y="237"/>
                    </a:lnTo>
                    <a:lnTo>
                      <a:pt x="524" y="54"/>
                    </a:lnTo>
                    <a:lnTo>
                      <a:pt x="524" y="54"/>
                    </a:lnTo>
                    <a:lnTo>
                      <a:pt x="510" y="62"/>
                    </a:lnTo>
                    <a:lnTo>
                      <a:pt x="495" y="68"/>
                    </a:lnTo>
                    <a:lnTo>
                      <a:pt x="481" y="72"/>
                    </a:lnTo>
                    <a:lnTo>
                      <a:pt x="471" y="72"/>
                    </a:lnTo>
                    <a:lnTo>
                      <a:pt x="463" y="70"/>
                    </a:lnTo>
                    <a:lnTo>
                      <a:pt x="463" y="70"/>
                    </a:lnTo>
                    <a:lnTo>
                      <a:pt x="445" y="62"/>
                    </a:lnTo>
                    <a:lnTo>
                      <a:pt x="429" y="54"/>
                    </a:lnTo>
                    <a:lnTo>
                      <a:pt x="397" y="32"/>
                    </a:lnTo>
                    <a:lnTo>
                      <a:pt x="397" y="32"/>
                    </a:lnTo>
                    <a:lnTo>
                      <a:pt x="360" y="14"/>
                    </a:lnTo>
                    <a:lnTo>
                      <a:pt x="342" y="6"/>
                    </a:lnTo>
                    <a:lnTo>
                      <a:pt x="322" y="2"/>
                    </a:lnTo>
                    <a:lnTo>
                      <a:pt x="322" y="2"/>
                    </a:lnTo>
                    <a:lnTo>
                      <a:pt x="306" y="0"/>
                    </a:lnTo>
                    <a:lnTo>
                      <a:pt x="292" y="2"/>
                    </a:lnTo>
                    <a:lnTo>
                      <a:pt x="278" y="4"/>
                    </a:lnTo>
                    <a:lnTo>
                      <a:pt x="264" y="8"/>
                    </a:lnTo>
                    <a:lnTo>
                      <a:pt x="238" y="20"/>
                    </a:lnTo>
                    <a:lnTo>
                      <a:pt x="213" y="34"/>
                    </a:lnTo>
                    <a:lnTo>
                      <a:pt x="213" y="34"/>
                    </a:lnTo>
                    <a:lnTo>
                      <a:pt x="153" y="70"/>
                    </a:lnTo>
                    <a:lnTo>
                      <a:pt x="93" y="107"/>
                    </a:lnTo>
                    <a:lnTo>
                      <a:pt x="93" y="107"/>
                    </a:lnTo>
                    <a:lnTo>
                      <a:pt x="56" y="135"/>
                    </a:lnTo>
                    <a:lnTo>
                      <a:pt x="18" y="163"/>
                    </a:lnTo>
                    <a:lnTo>
                      <a:pt x="18"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defRPr/>
                </a:pPr>
                <a:endParaRPr lang="zh-CN" altLang="en-US">
                  <a:solidFill>
                    <a:prstClr val="black"/>
                  </a:solidFill>
                  <a:latin typeface="Calibri"/>
                  <a:ea typeface="宋体" pitchFamily="2" charset="-122"/>
                </a:endParaRPr>
              </a:p>
            </p:txBody>
          </p:sp>
          <p:sp>
            <p:nvSpPr>
              <p:cNvPr id="33" name="Freeform 14"/>
              <p:cNvSpPr/>
              <p:nvPr/>
            </p:nvSpPr>
            <p:spPr bwMode="auto">
              <a:xfrm>
                <a:off x="4065588" y="5346700"/>
                <a:ext cx="263525" cy="255588"/>
              </a:xfrm>
              <a:custGeom>
                <a:avLst/>
                <a:gdLst>
                  <a:gd name="T0" fmla="*/ 10 w 166"/>
                  <a:gd name="T1" fmla="*/ 145 h 161"/>
                  <a:gd name="T2" fmla="*/ 10 w 166"/>
                  <a:gd name="T3" fmla="*/ 145 h 161"/>
                  <a:gd name="T4" fmla="*/ 6 w 166"/>
                  <a:gd name="T5" fmla="*/ 139 h 161"/>
                  <a:gd name="T6" fmla="*/ 2 w 166"/>
                  <a:gd name="T7" fmla="*/ 131 h 161"/>
                  <a:gd name="T8" fmla="*/ 0 w 166"/>
                  <a:gd name="T9" fmla="*/ 121 h 161"/>
                  <a:gd name="T10" fmla="*/ 0 w 166"/>
                  <a:gd name="T11" fmla="*/ 113 h 161"/>
                  <a:gd name="T12" fmla="*/ 2 w 166"/>
                  <a:gd name="T13" fmla="*/ 105 h 161"/>
                  <a:gd name="T14" fmla="*/ 6 w 166"/>
                  <a:gd name="T15" fmla="*/ 97 h 161"/>
                  <a:gd name="T16" fmla="*/ 10 w 166"/>
                  <a:gd name="T17" fmla="*/ 91 h 161"/>
                  <a:gd name="T18" fmla="*/ 15 w 166"/>
                  <a:gd name="T19" fmla="*/ 83 h 161"/>
                  <a:gd name="T20" fmla="*/ 101 w 166"/>
                  <a:gd name="T21" fmla="*/ 10 h 161"/>
                  <a:gd name="T22" fmla="*/ 101 w 166"/>
                  <a:gd name="T23" fmla="*/ 10 h 161"/>
                  <a:gd name="T24" fmla="*/ 107 w 166"/>
                  <a:gd name="T25" fmla="*/ 6 h 161"/>
                  <a:gd name="T26" fmla="*/ 115 w 166"/>
                  <a:gd name="T27" fmla="*/ 2 h 161"/>
                  <a:gd name="T28" fmla="*/ 123 w 166"/>
                  <a:gd name="T29" fmla="*/ 0 h 161"/>
                  <a:gd name="T30" fmla="*/ 129 w 166"/>
                  <a:gd name="T31" fmla="*/ 0 h 161"/>
                  <a:gd name="T32" fmla="*/ 137 w 166"/>
                  <a:gd name="T33" fmla="*/ 2 h 161"/>
                  <a:gd name="T34" fmla="*/ 145 w 166"/>
                  <a:gd name="T35" fmla="*/ 4 h 161"/>
                  <a:gd name="T36" fmla="*/ 151 w 166"/>
                  <a:gd name="T37" fmla="*/ 10 h 161"/>
                  <a:gd name="T38" fmla="*/ 157 w 166"/>
                  <a:gd name="T39" fmla="*/ 16 h 161"/>
                  <a:gd name="T40" fmla="*/ 157 w 166"/>
                  <a:gd name="T41" fmla="*/ 16 h 161"/>
                  <a:gd name="T42" fmla="*/ 157 w 166"/>
                  <a:gd name="T43" fmla="*/ 16 h 161"/>
                  <a:gd name="T44" fmla="*/ 160 w 166"/>
                  <a:gd name="T45" fmla="*/ 22 h 161"/>
                  <a:gd name="T46" fmla="*/ 164 w 166"/>
                  <a:gd name="T47" fmla="*/ 30 h 161"/>
                  <a:gd name="T48" fmla="*/ 166 w 166"/>
                  <a:gd name="T49" fmla="*/ 40 h 161"/>
                  <a:gd name="T50" fmla="*/ 164 w 166"/>
                  <a:gd name="T51" fmla="*/ 48 h 161"/>
                  <a:gd name="T52" fmla="*/ 164 w 166"/>
                  <a:gd name="T53" fmla="*/ 56 h 161"/>
                  <a:gd name="T54" fmla="*/ 160 w 166"/>
                  <a:gd name="T55" fmla="*/ 64 h 161"/>
                  <a:gd name="T56" fmla="*/ 157 w 166"/>
                  <a:gd name="T57" fmla="*/ 69 h 161"/>
                  <a:gd name="T58" fmla="*/ 151 w 166"/>
                  <a:gd name="T59" fmla="*/ 77 h 161"/>
                  <a:gd name="T60" fmla="*/ 65 w 166"/>
                  <a:gd name="T61" fmla="*/ 151 h 161"/>
                  <a:gd name="T62" fmla="*/ 65 w 166"/>
                  <a:gd name="T63" fmla="*/ 151 h 161"/>
                  <a:gd name="T64" fmla="*/ 59 w 166"/>
                  <a:gd name="T65" fmla="*/ 155 h 161"/>
                  <a:gd name="T66" fmla="*/ 51 w 166"/>
                  <a:gd name="T67" fmla="*/ 159 h 161"/>
                  <a:gd name="T68" fmla="*/ 43 w 166"/>
                  <a:gd name="T69" fmla="*/ 161 h 161"/>
                  <a:gd name="T70" fmla="*/ 35 w 166"/>
                  <a:gd name="T71" fmla="*/ 161 h 161"/>
                  <a:gd name="T72" fmla="*/ 29 w 166"/>
                  <a:gd name="T73" fmla="*/ 159 h 161"/>
                  <a:gd name="T74" fmla="*/ 21 w 166"/>
                  <a:gd name="T75" fmla="*/ 157 h 161"/>
                  <a:gd name="T76" fmla="*/ 15 w 166"/>
                  <a:gd name="T77" fmla="*/ 151 h 161"/>
                  <a:gd name="T78" fmla="*/ 10 w 166"/>
                  <a:gd name="T79" fmla="*/ 145 h 161"/>
                  <a:gd name="T80" fmla="*/ 10 w 166"/>
                  <a:gd name="T81" fmla="*/ 14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6" h="161">
                    <a:moveTo>
                      <a:pt x="10" y="145"/>
                    </a:moveTo>
                    <a:lnTo>
                      <a:pt x="10" y="145"/>
                    </a:lnTo>
                    <a:lnTo>
                      <a:pt x="6" y="139"/>
                    </a:lnTo>
                    <a:lnTo>
                      <a:pt x="2" y="131"/>
                    </a:lnTo>
                    <a:lnTo>
                      <a:pt x="0" y="121"/>
                    </a:lnTo>
                    <a:lnTo>
                      <a:pt x="0" y="113"/>
                    </a:lnTo>
                    <a:lnTo>
                      <a:pt x="2" y="105"/>
                    </a:lnTo>
                    <a:lnTo>
                      <a:pt x="6" y="97"/>
                    </a:lnTo>
                    <a:lnTo>
                      <a:pt x="10" y="91"/>
                    </a:lnTo>
                    <a:lnTo>
                      <a:pt x="15" y="83"/>
                    </a:lnTo>
                    <a:lnTo>
                      <a:pt x="101" y="10"/>
                    </a:lnTo>
                    <a:lnTo>
                      <a:pt x="101" y="10"/>
                    </a:lnTo>
                    <a:lnTo>
                      <a:pt x="107" y="6"/>
                    </a:lnTo>
                    <a:lnTo>
                      <a:pt x="115" y="2"/>
                    </a:lnTo>
                    <a:lnTo>
                      <a:pt x="123" y="0"/>
                    </a:lnTo>
                    <a:lnTo>
                      <a:pt x="129" y="0"/>
                    </a:lnTo>
                    <a:lnTo>
                      <a:pt x="137" y="2"/>
                    </a:lnTo>
                    <a:lnTo>
                      <a:pt x="145" y="4"/>
                    </a:lnTo>
                    <a:lnTo>
                      <a:pt x="151" y="10"/>
                    </a:lnTo>
                    <a:lnTo>
                      <a:pt x="157" y="16"/>
                    </a:lnTo>
                    <a:lnTo>
                      <a:pt x="157" y="16"/>
                    </a:lnTo>
                    <a:lnTo>
                      <a:pt x="157" y="16"/>
                    </a:lnTo>
                    <a:lnTo>
                      <a:pt x="160" y="22"/>
                    </a:lnTo>
                    <a:lnTo>
                      <a:pt x="164" y="30"/>
                    </a:lnTo>
                    <a:lnTo>
                      <a:pt x="166" y="40"/>
                    </a:lnTo>
                    <a:lnTo>
                      <a:pt x="164" y="48"/>
                    </a:lnTo>
                    <a:lnTo>
                      <a:pt x="164" y="56"/>
                    </a:lnTo>
                    <a:lnTo>
                      <a:pt x="160" y="64"/>
                    </a:lnTo>
                    <a:lnTo>
                      <a:pt x="157" y="69"/>
                    </a:lnTo>
                    <a:lnTo>
                      <a:pt x="151" y="77"/>
                    </a:lnTo>
                    <a:lnTo>
                      <a:pt x="65" y="151"/>
                    </a:lnTo>
                    <a:lnTo>
                      <a:pt x="65" y="151"/>
                    </a:lnTo>
                    <a:lnTo>
                      <a:pt x="59" y="155"/>
                    </a:lnTo>
                    <a:lnTo>
                      <a:pt x="51" y="159"/>
                    </a:lnTo>
                    <a:lnTo>
                      <a:pt x="43" y="161"/>
                    </a:lnTo>
                    <a:lnTo>
                      <a:pt x="35" y="161"/>
                    </a:lnTo>
                    <a:lnTo>
                      <a:pt x="29" y="159"/>
                    </a:lnTo>
                    <a:lnTo>
                      <a:pt x="21" y="157"/>
                    </a:lnTo>
                    <a:lnTo>
                      <a:pt x="15" y="151"/>
                    </a:lnTo>
                    <a:lnTo>
                      <a:pt x="10" y="145"/>
                    </a:lnTo>
                    <a:lnTo>
                      <a:pt x="10" y="1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defRPr/>
                </a:pPr>
                <a:endParaRPr lang="zh-CN" altLang="en-US">
                  <a:solidFill>
                    <a:prstClr val="black"/>
                  </a:solidFill>
                  <a:latin typeface="Calibri"/>
                  <a:ea typeface="宋体" pitchFamily="2" charset="-122"/>
                </a:endParaRPr>
              </a:p>
            </p:txBody>
          </p:sp>
          <p:sp>
            <p:nvSpPr>
              <p:cNvPr id="34" name="Freeform 15"/>
              <p:cNvSpPr/>
              <p:nvPr/>
            </p:nvSpPr>
            <p:spPr bwMode="auto">
              <a:xfrm>
                <a:off x="3941763" y="5264150"/>
                <a:ext cx="233363" cy="230188"/>
              </a:xfrm>
              <a:custGeom>
                <a:avLst/>
                <a:gdLst>
                  <a:gd name="T0" fmla="*/ 8 w 147"/>
                  <a:gd name="T1" fmla="*/ 129 h 145"/>
                  <a:gd name="T2" fmla="*/ 8 w 147"/>
                  <a:gd name="T3" fmla="*/ 129 h 145"/>
                  <a:gd name="T4" fmla="*/ 4 w 147"/>
                  <a:gd name="T5" fmla="*/ 121 h 145"/>
                  <a:gd name="T6" fmla="*/ 0 w 147"/>
                  <a:gd name="T7" fmla="*/ 114 h 145"/>
                  <a:gd name="T8" fmla="*/ 0 w 147"/>
                  <a:gd name="T9" fmla="*/ 106 h 145"/>
                  <a:gd name="T10" fmla="*/ 0 w 147"/>
                  <a:gd name="T11" fmla="*/ 98 h 145"/>
                  <a:gd name="T12" fmla="*/ 2 w 147"/>
                  <a:gd name="T13" fmla="*/ 90 h 145"/>
                  <a:gd name="T14" fmla="*/ 4 w 147"/>
                  <a:gd name="T15" fmla="*/ 82 h 145"/>
                  <a:gd name="T16" fmla="*/ 8 w 147"/>
                  <a:gd name="T17" fmla="*/ 74 h 145"/>
                  <a:gd name="T18" fmla="*/ 14 w 147"/>
                  <a:gd name="T19" fmla="*/ 68 h 145"/>
                  <a:gd name="T20" fmla="*/ 82 w 147"/>
                  <a:gd name="T21" fmla="*/ 10 h 145"/>
                  <a:gd name="T22" fmla="*/ 82 w 147"/>
                  <a:gd name="T23" fmla="*/ 10 h 145"/>
                  <a:gd name="T24" fmla="*/ 88 w 147"/>
                  <a:gd name="T25" fmla="*/ 4 h 145"/>
                  <a:gd name="T26" fmla="*/ 95 w 147"/>
                  <a:gd name="T27" fmla="*/ 2 h 145"/>
                  <a:gd name="T28" fmla="*/ 103 w 147"/>
                  <a:gd name="T29" fmla="*/ 0 h 145"/>
                  <a:gd name="T30" fmla="*/ 111 w 147"/>
                  <a:gd name="T31" fmla="*/ 0 h 145"/>
                  <a:gd name="T32" fmla="*/ 119 w 147"/>
                  <a:gd name="T33" fmla="*/ 2 h 145"/>
                  <a:gd name="T34" fmla="*/ 125 w 147"/>
                  <a:gd name="T35" fmla="*/ 4 h 145"/>
                  <a:gd name="T36" fmla="*/ 133 w 147"/>
                  <a:gd name="T37" fmla="*/ 8 h 145"/>
                  <a:gd name="T38" fmla="*/ 137 w 147"/>
                  <a:gd name="T39" fmla="*/ 14 h 145"/>
                  <a:gd name="T40" fmla="*/ 137 w 147"/>
                  <a:gd name="T41" fmla="*/ 14 h 145"/>
                  <a:gd name="T42" fmla="*/ 137 w 147"/>
                  <a:gd name="T43" fmla="*/ 14 h 145"/>
                  <a:gd name="T44" fmla="*/ 143 w 147"/>
                  <a:gd name="T45" fmla="*/ 22 h 145"/>
                  <a:gd name="T46" fmla="*/ 145 w 147"/>
                  <a:gd name="T47" fmla="*/ 30 h 145"/>
                  <a:gd name="T48" fmla="*/ 147 w 147"/>
                  <a:gd name="T49" fmla="*/ 38 h 145"/>
                  <a:gd name="T50" fmla="*/ 147 w 147"/>
                  <a:gd name="T51" fmla="*/ 46 h 145"/>
                  <a:gd name="T52" fmla="*/ 145 w 147"/>
                  <a:gd name="T53" fmla="*/ 54 h 145"/>
                  <a:gd name="T54" fmla="*/ 143 w 147"/>
                  <a:gd name="T55" fmla="*/ 62 h 145"/>
                  <a:gd name="T56" fmla="*/ 137 w 147"/>
                  <a:gd name="T57" fmla="*/ 70 h 145"/>
                  <a:gd name="T58" fmla="*/ 131 w 147"/>
                  <a:gd name="T59" fmla="*/ 76 h 145"/>
                  <a:gd name="T60" fmla="*/ 66 w 147"/>
                  <a:gd name="T61" fmla="*/ 133 h 145"/>
                  <a:gd name="T62" fmla="*/ 66 w 147"/>
                  <a:gd name="T63" fmla="*/ 133 h 145"/>
                  <a:gd name="T64" fmla="*/ 58 w 147"/>
                  <a:gd name="T65" fmla="*/ 139 h 145"/>
                  <a:gd name="T66" fmla="*/ 52 w 147"/>
                  <a:gd name="T67" fmla="*/ 143 h 145"/>
                  <a:gd name="T68" fmla="*/ 44 w 147"/>
                  <a:gd name="T69" fmla="*/ 143 h 145"/>
                  <a:gd name="T70" fmla="*/ 36 w 147"/>
                  <a:gd name="T71" fmla="*/ 145 h 145"/>
                  <a:gd name="T72" fmla="*/ 28 w 147"/>
                  <a:gd name="T73" fmla="*/ 143 h 145"/>
                  <a:gd name="T74" fmla="*/ 20 w 147"/>
                  <a:gd name="T75" fmla="*/ 139 h 145"/>
                  <a:gd name="T76" fmla="*/ 14 w 147"/>
                  <a:gd name="T77" fmla="*/ 135 h 145"/>
                  <a:gd name="T78" fmla="*/ 8 w 147"/>
                  <a:gd name="T79" fmla="*/ 129 h 145"/>
                  <a:gd name="T80" fmla="*/ 8 w 147"/>
                  <a:gd name="T81" fmla="*/ 12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7" h="145">
                    <a:moveTo>
                      <a:pt x="8" y="129"/>
                    </a:moveTo>
                    <a:lnTo>
                      <a:pt x="8" y="129"/>
                    </a:lnTo>
                    <a:lnTo>
                      <a:pt x="4" y="121"/>
                    </a:lnTo>
                    <a:lnTo>
                      <a:pt x="0" y="114"/>
                    </a:lnTo>
                    <a:lnTo>
                      <a:pt x="0" y="106"/>
                    </a:lnTo>
                    <a:lnTo>
                      <a:pt x="0" y="98"/>
                    </a:lnTo>
                    <a:lnTo>
                      <a:pt x="2" y="90"/>
                    </a:lnTo>
                    <a:lnTo>
                      <a:pt x="4" y="82"/>
                    </a:lnTo>
                    <a:lnTo>
                      <a:pt x="8" y="74"/>
                    </a:lnTo>
                    <a:lnTo>
                      <a:pt x="14" y="68"/>
                    </a:lnTo>
                    <a:lnTo>
                      <a:pt x="82" y="10"/>
                    </a:lnTo>
                    <a:lnTo>
                      <a:pt x="82" y="10"/>
                    </a:lnTo>
                    <a:lnTo>
                      <a:pt x="88" y="4"/>
                    </a:lnTo>
                    <a:lnTo>
                      <a:pt x="95" y="2"/>
                    </a:lnTo>
                    <a:lnTo>
                      <a:pt x="103" y="0"/>
                    </a:lnTo>
                    <a:lnTo>
                      <a:pt x="111" y="0"/>
                    </a:lnTo>
                    <a:lnTo>
                      <a:pt x="119" y="2"/>
                    </a:lnTo>
                    <a:lnTo>
                      <a:pt x="125" y="4"/>
                    </a:lnTo>
                    <a:lnTo>
                      <a:pt x="133" y="8"/>
                    </a:lnTo>
                    <a:lnTo>
                      <a:pt x="137" y="14"/>
                    </a:lnTo>
                    <a:lnTo>
                      <a:pt x="137" y="14"/>
                    </a:lnTo>
                    <a:lnTo>
                      <a:pt x="137" y="14"/>
                    </a:lnTo>
                    <a:lnTo>
                      <a:pt x="143" y="22"/>
                    </a:lnTo>
                    <a:lnTo>
                      <a:pt x="145" y="30"/>
                    </a:lnTo>
                    <a:lnTo>
                      <a:pt x="147" y="38"/>
                    </a:lnTo>
                    <a:lnTo>
                      <a:pt x="147" y="46"/>
                    </a:lnTo>
                    <a:lnTo>
                      <a:pt x="145" y="54"/>
                    </a:lnTo>
                    <a:lnTo>
                      <a:pt x="143" y="62"/>
                    </a:lnTo>
                    <a:lnTo>
                      <a:pt x="137" y="70"/>
                    </a:lnTo>
                    <a:lnTo>
                      <a:pt x="131" y="76"/>
                    </a:lnTo>
                    <a:lnTo>
                      <a:pt x="66" y="133"/>
                    </a:lnTo>
                    <a:lnTo>
                      <a:pt x="66" y="133"/>
                    </a:lnTo>
                    <a:lnTo>
                      <a:pt x="58" y="139"/>
                    </a:lnTo>
                    <a:lnTo>
                      <a:pt x="52" y="143"/>
                    </a:lnTo>
                    <a:lnTo>
                      <a:pt x="44" y="143"/>
                    </a:lnTo>
                    <a:lnTo>
                      <a:pt x="36" y="145"/>
                    </a:lnTo>
                    <a:lnTo>
                      <a:pt x="28" y="143"/>
                    </a:lnTo>
                    <a:lnTo>
                      <a:pt x="20" y="139"/>
                    </a:lnTo>
                    <a:lnTo>
                      <a:pt x="14" y="135"/>
                    </a:lnTo>
                    <a:lnTo>
                      <a:pt x="8" y="129"/>
                    </a:lnTo>
                    <a:lnTo>
                      <a:pt x="8" y="1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defRPr/>
                </a:pPr>
                <a:endParaRPr lang="zh-CN" altLang="en-US">
                  <a:solidFill>
                    <a:prstClr val="black"/>
                  </a:solidFill>
                  <a:latin typeface="Calibri"/>
                  <a:ea typeface="宋体" pitchFamily="2" charset="-122"/>
                </a:endParaRPr>
              </a:p>
            </p:txBody>
          </p:sp>
          <p:sp>
            <p:nvSpPr>
              <p:cNvPr id="11" name="Freeform 16"/>
              <p:cNvSpPr/>
              <p:nvPr/>
            </p:nvSpPr>
            <p:spPr bwMode="auto">
              <a:xfrm>
                <a:off x="3794125" y="5251450"/>
                <a:ext cx="150813" cy="158750"/>
              </a:xfrm>
              <a:custGeom>
                <a:avLst/>
                <a:gdLst>
                  <a:gd name="T0" fmla="*/ 6 w 95"/>
                  <a:gd name="T1" fmla="*/ 82 h 100"/>
                  <a:gd name="T2" fmla="*/ 6 w 95"/>
                  <a:gd name="T3" fmla="*/ 82 h 100"/>
                  <a:gd name="T4" fmla="*/ 2 w 95"/>
                  <a:gd name="T5" fmla="*/ 74 h 100"/>
                  <a:gd name="T6" fmla="*/ 0 w 95"/>
                  <a:gd name="T7" fmla="*/ 66 h 100"/>
                  <a:gd name="T8" fmla="*/ 0 w 95"/>
                  <a:gd name="T9" fmla="*/ 58 h 100"/>
                  <a:gd name="T10" fmla="*/ 0 w 95"/>
                  <a:gd name="T11" fmla="*/ 50 h 100"/>
                  <a:gd name="T12" fmla="*/ 2 w 95"/>
                  <a:gd name="T13" fmla="*/ 42 h 100"/>
                  <a:gd name="T14" fmla="*/ 4 w 95"/>
                  <a:gd name="T15" fmla="*/ 34 h 100"/>
                  <a:gd name="T16" fmla="*/ 10 w 95"/>
                  <a:gd name="T17" fmla="*/ 26 h 100"/>
                  <a:gd name="T18" fmla="*/ 16 w 95"/>
                  <a:gd name="T19" fmla="*/ 20 h 100"/>
                  <a:gd name="T20" fmla="*/ 30 w 95"/>
                  <a:gd name="T21" fmla="*/ 10 h 100"/>
                  <a:gd name="T22" fmla="*/ 30 w 95"/>
                  <a:gd name="T23" fmla="*/ 10 h 100"/>
                  <a:gd name="T24" fmla="*/ 38 w 95"/>
                  <a:gd name="T25" fmla="*/ 4 h 100"/>
                  <a:gd name="T26" fmla="*/ 45 w 95"/>
                  <a:gd name="T27" fmla="*/ 2 h 100"/>
                  <a:gd name="T28" fmla="*/ 53 w 95"/>
                  <a:gd name="T29" fmla="*/ 0 h 100"/>
                  <a:gd name="T30" fmla="*/ 61 w 95"/>
                  <a:gd name="T31" fmla="*/ 2 h 100"/>
                  <a:gd name="T32" fmla="*/ 67 w 95"/>
                  <a:gd name="T33" fmla="*/ 4 h 100"/>
                  <a:gd name="T34" fmla="*/ 75 w 95"/>
                  <a:gd name="T35" fmla="*/ 6 h 100"/>
                  <a:gd name="T36" fmla="*/ 81 w 95"/>
                  <a:gd name="T37" fmla="*/ 12 h 100"/>
                  <a:gd name="T38" fmla="*/ 87 w 95"/>
                  <a:gd name="T39" fmla="*/ 18 h 100"/>
                  <a:gd name="T40" fmla="*/ 87 w 95"/>
                  <a:gd name="T41" fmla="*/ 20 h 100"/>
                  <a:gd name="T42" fmla="*/ 87 w 95"/>
                  <a:gd name="T43" fmla="*/ 20 h 100"/>
                  <a:gd name="T44" fmla="*/ 91 w 95"/>
                  <a:gd name="T45" fmla="*/ 26 h 100"/>
                  <a:gd name="T46" fmla="*/ 93 w 95"/>
                  <a:gd name="T47" fmla="*/ 34 h 100"/>
                  <a:gd name="T48" fmla="*/ 95 w 95"/>
                  <a:gd name="T49" fmla="*/ 42 h 100"/>
                  <a:gd name="T50" fmla="*/ 95 w 95"/>
                  <a:gd name="T51" fmla="*/ 50 h 100"/>
                  <a:gd name="T52" fmla="*/ 91 w 95"/>
                  <a:gd name="T53" fmla="*/ 58 h 100"/>
                  <a:gd name="T54" fmla="*/ 89 w 95"/>
                  <a:gd name="T55" fmla="*/ 66 h 100"/>
                  <a:gd name="T56" fmla="*/ 83 w 95"/>
                  <a:gd name="T57" fmla="*/ 74 h 100"/>
                  <a:gd name="T58" fmla="*/ 77 w 95"/>
                  <a:gd name="T59" fmla="*/ 80 h 100"/>
                  <a:gd name="T60" fmla="*/ 63 w 95"/>
                  <a:gd name="T61" fmla="*/ 90 h 100"/>
                  <a:gd name="T62" fmla="*/ 63 w 95"/>
                  <a:gd name="T63" fmla="*/ 90 h 100"/>
                  <a:gd name="T64" fmla="*/ 55 w 95"/>
                  <a:gd name="T65" fmla="*/ 94 h 100"/>
                  <a:gd name="T66" fmla="*/ 47 w 95"/>
                  <a:gd name="T67" fmla="*/ 98 h 100"/>
                  <a:gd name="T68" fmla="*/ 39 w 95"/>
                  <a:gd name="T69" fmla="*/ 100 h 100"/>
                  <a:gd name="T70" fmla="*/ 34 w 95"/>
                  <a:gd name="T71" fmla="*/ 98 h 100"/>
                  <a:gd name="T72" fmla="*/ 26 w 95"/>
                  <a:gd name="T73" fmla="*/ 96 h 100"/>
                  <a:gd name="T74" fmla="*/ 18 w 95"/>
                  <a:gd name="T75" fmla="*/ 94 h 100"/>
                  <a:gd name="T76" fmla="*/ 12 w 95"/>
                  <a:gd name="T77" fmla="*/ 88 h 100"/>
                  <a:gd name="T78" fmla="*/ 6 w 95"/>
                  <a:gd name="T79" fmla="*/ 82 h 100"/>
                  <a:gd name="T80" fmla="*/ 6 w 95"/>
                  <a:gd name="T81"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00">
                    <a:moveTo>
                      <a:pt x="6" y="82"/>
                    </a:moveTo>
                    <a:lnTo>
                      <a:pt x="6" y="82"/>
                    </a:lnTo>
                    <a:lnTo>
                      <a:pt x="2" y="74"/>
                    </a:lnTo>
                    <a:lnTo>
                      <a:pt x="0" y="66"/>
                    </a:lnTo>
                    <a:lnTo>
                      <a:pt x="0" y="58"/>
                    </a:lnTo>
                    <a:lnTo>
                      <a:pt x="0" y="50"/>
                    </a:lnTo>
                    <a:lnTo>
                      <a:pt x="2" y="42"/>
                    </a:lnTo>
                    <a:lnTo>
                      <a:pt x="4" y="34"/>
                    </a:lnTo>
                    <a:lnTo>
                      <a:pt x="10" y="26"/>
                    </a:lnTo>
                    <a:lnTo>
                      <a:pt x="16" y="20"/>
                    </a:lnTo>
                    <a:lnTo>
                      <a:pt x="30" y="10"/>
                    </a:lnTo>
                    <a:lnTo>
                      <a:pt x="30" y="10"/>
                    </a:lnTo>
                    <a:lnTo>
                      <a:pt x="38" y="4"/>
                    </a:lnTo>
                    <a:lnTo>
                      <a:pt x="45" y="2"/>
                    </a:lnTo>
                    <a:lnTo>
                      <a:pt x="53" y="0"/>
                    </a:lnTo>
                    <a:lnTo>
                      <a:pt x="61" y="2"/>
                    </a:lnTo>
                    <a:lnTo>
                      <a:pt x="67" y="4"/>
                    </a:lnTo>
                    <a:lnTo>
                      <a:pt x="75" y="6"/>
                    </a:lnTo>
                    <a:lnTo>
                      <a:pt x="81" y="12"/>
                    </a:lnTo>
                    <a:lnTo>
                      <a:pt x="87" y="18"/>
                    </a:lnTo>
                    <a:lnTo>
                      <a:pt x="87" y="20"/>
                    </a:lnTo>
                    <a:lnTo>
                      <a:pt x="87" y="20"/>
                    </a:lnTo>
                    <a:lnTo>
                      <a:pt x="91" y="26"/>
                    </a:lnTo>
                    <a:lnTo>
                      <a:pt x="93" y="34"/>
                    </a:lnTo>
                    <a:lnTo>
                      <a:pt x="95" y="42"/>
                    </a:lnTo>
                    <a:lnTo>
                      <a:pt x="95" y="50"/>
                    </a:lnTo>
                    <a:lnTo>
                      <a:pt x="91" y="58"/>
                    </a:lnTo>
                    <a:lnTo>
                      <a:pt x="89" y="66"/>
                    </a:lnTo>
                    <a:lnTo>
                      <a:pt x="83" y="74"/>
                    </a:lnTo>
                    <a:lnTo>
                      <a:pt x="77" y="80"/>
                    </a:lnTo>
                    <a:lnTo>
                      <a:pt x="63" y="90"/>
                    </a:lnTo>
                    <a:lnTo>
                      <a:pt x="63" y="90"/>
                    </a:lnTo>
                    <a:lnTo>
                      <a:pt x="55" y="94"/>
                    </a:lnTo>
                    <a:lnTo>
                      <a:pt x="47" y="98"/>
                    </a:lnTo>
                    <a:lnTo>
                      <a:pt x="39" y="100"/>
                    </a:lnTo>
                    <a:lnTo>
                      <a:pt x="34" y="98"/>
                    </a:lnTo>
                    <a:lnTo>
                      <a:pt x="26" y="96"/>
                    </a:lnTo>
                    <a:lnTo>
                      <a:pt x="18" y="94"/>
                    </a:lnTo>
                    <a:lnTo>
                      <a:pt x="12" y="88"/>
                    </a:lnTo>
                    <a:lnTo>
                      <a:pt x="6" y="82"/>
                    </a:lnTo>
                    <a:lnTo>
                      <a:pt x="6"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defRPr/>
                </a:pPr>
                <a:endParaRPr lang="zh-CN" altLang="en-US">
                  <a:solidFill>
                    <a:prstClr val="black"/>
                  </a:solidFill>
                  <a:latin typeface="Calibri"/>
                  <a:ea typeface="宋体" pitchFamily="2" charset="-122"/>
                </a:endParaRPr>
              </a:p>
            </p:txBody>
          </p:sp>
          <p:sp>
            <p:nvSpPr>
              <p:cNvPr id="36" name="Freeform 17"/>
              <p:cNvSpPr/>
              <p:nvPr/>
            </p:nvSpPr>
            <p:spPr bwMode="auto">
              <a:xfrm>
                <a:off x="4232275" y="5487988"/>
                <a:ext cx="185738" cy="195263"/>
              </a:xfrm>
              <a:custGeom>
                <a:avLst/>
                <a:gdLst>
                  <a:gd name="T0" fmla="*/ 107 w 117"/>
                  <a:gd name="T1" fmla="*/ 14 h 123"/>
                  <a:gd name="T2" fmla="*/ 107 w 117"/>
                  <a:gd name="T3" fmla="*/ 14 h 123"/>
                  <a:gd name="T4" fmla="*/ 101 w 117"/>
                  <a:gd name="T5" fmla="*/ 8 h 123"/>
                  <a:gd name="T6" fmla="*/ 93 w 117"/>
                  <a:gd name="T7" fmla="*/ 4 h 123"/>
                  <a:gd name="T8" fmla="*/ 87 w 117"/>
                  <a:gd name="T9" fmla="*/ 2 h 123"/>
                  <a:gd name="T10" fmla="*/ 79 w 117"/>
                  <a:gd name="T11" fmla="*/ 0 h 123"/>
                  <a:gd name="T12" fmla="*/ 71 w 117"/>
                  <a:gd name="T13" fmla="*/ 2 h 123"/>
                  <a:gd name="T14" fmla="*/ 63 w 117"/>
                  <a:gd name="T15" fmla="*/ 4 h 123"/>
                  <a:gd name="T16" fmla="*/ 57 w 117"/>
                  <a:gd name="T17" fmla="*/ 8 h 123"/>
                  <a:gd name="T18" fmla="*/ 50 w 117"/>
                  <a:gd name="T19" fmla="*/ 12 h 123"/>
                  <a:gd name="T20" fmla="*/ 14 w 117"/>
                  <a:gd name="T21" fmla="*/ 50 h 123"/>
                  <a:gd name="T22" fmla="*/ 14 w 117"/>
                  <a:gd name="T23" fmla="*/ 50 h 123"/>
                  <a:gd name="T24" fmla="*/ 8 w 117"/>
                  <a:gd name="T25" fmla="*/ 56 h 123"/>
                  <a:gd name="T26" fmla="*/ 4 w 117"/>
                  <a:gd name="T27" fmla="*/ 64 h 123"/>
                  <a:gd name="T28" fmla="*/ 2 w 117"/>
                  <a:gd name="T29" fmla="*/ 72 h 123"/>
                  <a:gd name="T30" fmla="*/ 0 w 117"/>
                  <a:gd name="T31" fmla="*/ 80 h 123"/>
                  <a:gd name="T32" fmla="*/ 0 w 117"/>
                  <a:gd name="T33" fmla="*/ 88 h 123"/>
                  <a:gd name="T34" fmla="*/ 2 w 117"/>
                  <a:gd name="T35" fmla="*/ 96 h 123"/>
                  <a:gd name="T36" fmla="*/ 6 w 117"/>
                  <a:gd name="T37" fmla="*/ 104 h 123"/>
                  <a:gd name="T38" fmla="*/ 10 w 117"/>
                  <a:gd name="T39" fmla="*/ 110 h 123"/>
                  <a:gd name="T40" fmla="*/ 10 w 117"/>
                  <a:gd name="T41" fmla="*/ 110 h 123"/>
                  <a:gd name="T42" fmla="*/ 16 w 117"/>
                  <a:gd name="T43" fmla="*/ 116 h 123"/>
                  <a:gd name="T44" fmla="*/ 24 w 117"/>
                  <a:gd name="T45" fmla="*/ 119 h 123"/>
                  <a:gd name="T46" fmla="*/ 30 w 117"/>
                  <a:gd name="T47" fmla="*/ 123 h 123"/>
                  <a:gd name="T48" fmla="*/ 38 w 117"/>
                  <a:gd name="T49" fmla="*/ 123 h 123"/>
                  <a:gd name="T50" fmla="*/ 46 w 117"/>
                  <a:gd name="T51" fmla="*/ 123 h 123"/>
                  <a:gd name="T52" fmla="*/ 54 w 117"/>
                  <a:gd name="T53" fmla="*/ 121 h 123"/>
                  <a:gd name="T54" fmla="*/ 59 w 117"/>
                  <a:gd name="T55" fmla="*/ 118 h 123"/>
                  <a:gd name="T56" fmla="*/ 67 w 117"/>
                  <a:gd name="T57" fmla="*/ 114 h 123"/>
                  <a:gd name="T58" fmla="*/ 103 w 117"/>
                  <a:gd name="T59" fmla="*/ 76 h 123"/>
                  <a:gd name="T60" fmla="*/ 103 w 117"/>
                  <a:gd name="T61" fmla="*/ 76 h 123"/>
                  <a:gd name="T62" fmla="*/ 109 w 117"/>
                  <a:gd name="T63" fmla="*/ 70 h 123"/>
                  <a:gd name="T64" fmla="*/ 113 w 117"/>
                  <a:gd name="T65" fmla="*/ 62 h 123"/>
                  <a:gd name="T66" fmla="*/ 115 w 117"/>
                  <a:gd name="T67" fmla="*/ 54 h 123"/>
                  <a:gd name="T68" fmla="*/ 117 w 117"/>
                  <a:gd name="T69" fmla="*/ 46 h 123"/>
                  <a:gd name="T70" fmla="*/ 117 w 117"/>
                  <a:gd name="T71" fmla="*/ 38 h 123"/>
                  <a:gd name="T72" fmla="*/ 115 w 117"/>
                  <a:gd name="T73" fmla="*/ 30 h 123"/>
                  <a:gd name="T74" fmla="*/ 111 w 117"/>
                  <a:gd name="T75" fmla="*/ 22 h 123"/>
                  <a:gd name="T76" fmla="*/ 107 w 117"/>
                  <a:gd name="T77" fmla="*/ 14 h 123"/>
                  <a:gd name="T78" fmla="*/ 107 w 117"/>
                  <a:gd name="T79" fmla="*/ 1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7" h="123">
                    <a:moveTo>
                      <a:pt x="107" y="14"/>
                    </a:moveTo>
                    <a:lnTo>
                      <a:pt x="107" y="14"/>
                    </a:lnTo>
                    <a:lnTo>
                      <a:pt x="101" y="8"/>
                    </a:lnTo>
                    <a:lnTo>
                      <a:pt x="93" y="4"/>
                    </a:lnTo>
                    <a:lnTo>
                      <a:pt x="87" y="2"/>
                    </a:lnTo>
                    <a:lnTo>
                      <a:pt x="79" y="0"/>
                    </a:lnTo>
                    <a:lnTo>
                      <a:pt x="71" y="2"/>
                    </a:lnTo>
                    <a:lnTo>
                      <a:pt x="63" y="4"/>
                    </a:lnTo>
                    <a:lnTo>
                      <a:pt x="57" y="8"/>
                    </a:lnTo>
                    <a:lnTo>
                      <a:pt x="50" y="12"/>
                    </a:lnTo>
                    <a:lnTo>
                      <a:pt x="14" y="50"/>
                    </a:lnTo>
                    <a:lnTo>
                      <a:pt x="14" y="50"/>
                    </a:lnTo>
                    <a:lnTo>
                      <a:pt x="8" y="56"/>
                    </a:lnTo>
                    <a:lnTo>
                      <a:pt x="4" y="64"/>
                    </a:lnTo>
                    <a:lnTo>
                      <a:pt x="2" y="72"/>
                    </a:lnTo>
                    <a:lnTo>
                      <a:pt x="0" y="80"/>
                    </a:lnTo>
                    <a:lnTo>
                      <a:pt x="0" y="88"/>
                    </a:lnTo>
                    <a:lnTo>
                      <a:pt x="2" y="96"/>
                    </a:lnTo>
                    <a:lnTo>
                      <a:pt x="6" y="104"/>
                    </a:lnTo>
                    <a:lnTo>
                      <a:pt x="10" y="110"/>
                    </a:lnTo>
                    <a:lnTo>
                      <a:pt x="10" y="110"/>
                    </a:lnTo>
                    <a:lnTo>
                      <a:pt x="16" y="116"/>
                    </a:lnTo>
                    <a:lnTo>
                      <a:pt x="24" y="119"/>
                    </a:lnTo>
                    <a:lnTo>
                      <a:pt x="30" y="123"/>
                    </a:lnTo>
                    <a:lnTo>
                      <a:pt x="38" y="123"/>
                    </a:lnTo>
                    <a:lnTo>
                      <a:pt x="46" y="123"/>
                    </a:lnTo>
                    <a:lnTo>
                      <a:pt x="54" y="121"/>
                    </a:lnTo>
                    <a:lnTo>
                      <a:pt x="59" y="118"/>
                    </a:lnTo>
                    <a:lnTo>
                      <a:pt x="67" y="114"/>
                    </a:lnTo>
                    <a:lnTo>
                      <a:pt x="103" y="76"/>
                    </a:lnTo>
                    <a:lnTo>
                      <a:pt x="103" y="76"/>
                    </a:lnTo>
                    <a:lnTo>
                      <a:pt x="109" y="70"/>
                    </a:lnTo>
                    <a:lnTo>
                      <a:pt x="113" y="62"/>
                    </a:lnTo>
                    <a:lnTo>
                      <a:pt x="115" y="54"/>
                    </a:lnTo>
                    <a:lnTo>
                      <a:pt x="117" y="46"/>
                    </a:lnTo>
                    <a:lnTo>
                      <a:pt x="117" y="38"/>
                    </a:lnTo>
                    <a:lnTo>
                      <a:pt x="115" y="30"/>
                    </a:lnTo>
                    <a:lnTo>
                      <a:pt x="111" y="22"/>
                    </a:lnTo>
                    <a:lnTo>
                      <a:pt x="107" y="14"/>
                    </a:lnTo>
                    <a:lnTo>
                      <a:pt x="107"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defRPr/>
                </a:pPr>
                <a:endParaRPr lang="zh-CN" altLang="en-US">
                  <a:solidFill>
                    <a:prstClr val="black"/>
                  </a:solidFill>
                  <a:latin typeface="Calibri"/>
                  <a:ea typeface="宋体" pitchFamily="2" charset="-122"/>
                </a:endParaRPr>
              </a:p>
            </p:txBody>
          </p:sp>
          <p:sp>
            <p:nvSpPr>
              <p:cNvPr id="38" name="Freeform 18"/>
              <p:cNvSpPr/>
              <p:nvPr/>
            </p:nvSpPr>
            <p:spPr bwMode="auto">
              <a:xfrm>
                <a:off x="4827588" y="4564063"/>
                <a:ext cx="411163" cy="555625"/>
              </a:xfrm>
              <a:custGeom>
                <a:avLst/>
                <a:gdLst>
                  <a:gd name="T0" fmla="*/ 257 w 259"/>
                  <a:gd name="T1" fmla="*/ 280 h 350"/>
                  <a:gd name="T2" fmla="*/ 257 w 259"/>
                  <a:gd name="T3" fmla="*/ 280 h 350"/>
                  <a:gd name="T4" fmla="*/ 259 w 259"/>
                  <a:gd name="T5" fmla="*/ 288 h 350"/>
                  <a:gd name="T6" fmla="*/ 259 w 259"/>
                  <a:gd name="T7" fmla="*/ 296 h 350"/>
                  <a:gd name="T8" fmla="*/ 255 w 259"/>
                  <a:gd name="T9" fmla="*/ 304 h 350"/>
                  <a:gd name="T10" fmla="*/ 247 w 259"/>
                  <a:gd name="T11" fmla="*/ 310 h 350"/>
                  <a:gd name="T12" fmla="*/ 179 w 259"/>
                  <a:gd name="T13" fmla="*/ 348 h 350"/>
                  <a:gd name="T14" fmla="*/ 179 w 259"/>
                  <a:gd name="T15" fmla="*/ 348 h 350"/>
                  <a:gd name="T16" fmla="*/ 171 w 259"/>
                  <a:gd name="T17" fmla="*/ 350 h 350"/>
                  <a:gd name="T18" fmla="*/ 163 w 259"/>
                  <a:gd name="T19" fmla="*/ 350 h 350"/>
                  <a:gd name="T20" fmla="*/ 155 w 259"/>
                  <a:gd name="T21" fmla="*/ 346 h 350"/>
                  <a:gd name="T22" fmla="*/ 149 w 259"/>
                  <a:gd name="T23" fmla="*/ 338 h 350"/>
                  <a:gd name="T24" fmla="*/ 2 w 259"/>
                  <a:gd name="T25" fmla="*/ 72 h 350"/>
                  <a:gd name="T26" fmla="*/ 2 w 259"/>
                  <a:gd name="T27" fmla="*/ 72 h 350"/>
                  <a:gd name="T28" fmla="*/ 0 w 259"/>
                  <a:gd name="T29" fmla="*/ 62 h 350"/>
                  <a:gd name="T30" fmla="*/ 0 w 259"/>
                  <a:gd name="T31" fmla="*/ 54 h 350"/>
                  <a:gd name="T32" fmla="*/ 4 w 259"/>
                  <a:gd name="T33" fmla="*/ 46 h 350"/>
                  <a:gd name="T34" fmla="*/ 12 w 259"/>
                  <a:gd name="T35" fmla="*/ 40 h 350"/>
                  <a:gd name="T36" fmla="*/ 80 w 259"/>
                  <a:gd name="T37" fmla="*/ 4 h 350"/>
                  <a:gd name="T38" fmla="*/ 80 w 259"/>
                  <a:gd name="T39" fmla="*/ 4 h 350"/>
                  <a:gd name="T40" fmla="*/ 88 w 259"/>
                  <a:gd name="T41" fmla="*/ 0 h 350"/>
                  <a:gd name="T42" fmla="*/ 96 w 259"/>
                  <a:gd name="T43" fmla="*/ 2 h 350"/>
                  <a:gd name="T44" fmla="*/ 104 w 259"/>
                  <a:gd name="T45" fmla="*/ 6 h 350"/>
                  <a:gd name="T46" fmla="*/ 110 w 259"/>
                  <a:gd name="T47" fmla="*/ 12 h 350"/>
                  <a:gd name="T48" fmla="*/ 257 w 259"/>
                  <a:gd name="T49" fmla="*/ 28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9" h="350">
                    <a:moveTo>
                      <a:pt x="257" y="280"/>
                    </a:moveTo>
                    <a:lnTo>
                      <a:pt x="257" y="280"/>
                    </a:lnTo>
                    <a:lnTo>
                      <a:pt x="259" y="288"/>
                    </a:lnTo>
                    <a:lnTo>
                      <a:pt x="259" y="296"/>
                    </a:lnTo>
                    <a:lnTo>
                      <a:pt x="255" y="304"/>
                    </a:lnTo>
                    <a:lnTo>
                      <a:pt x="247" y="310"/>
                    </a:lnTo>
                    <a:lnTo>
                      <a:pt x="179" y="348"/>
                    </a:lnTo>
                    <a:lnTo>
                      <a:pt x="179" y="348"/>
                    </a:lnTo>
                    <a:lnTo>
                      <a:pt x="171" y="350"/>
                    </a:lnTo>
                    <a:lnTo>
                      <a:pt x="163" y="350"/>
                    </a:lnTo>
                    <a:lnTo>
                      <a:pt x="155" y="346"/>
                    </a:lnTo>
                    <a:lnTo>
                      <a:pt x="149" y="338"/>
                    </a:lnTo>
                    <a:lnTo>
                      <a:pt x="2" y="72"/>
                    </a:lnTo>
                    <a:lnTo>
                      <a:pt x="2" y="72"/>
                    </a:lnTo>
                    <a:lnTo>
                      <a:pt x="0" y="62"/>
                    </a:lnTo>
                    <a:lnTo>
                      <a:pt x="0" y="54"/>
                    </a:lnTo>
                    <a:lnTo>
                      <a:pt x="4" y="46"/>
                    </a:lnTo>
                    <a:lnTo>
                      <a:pt x="12" y="40"/>
                    </a:lnTo>
                    <a:lnTo>
                      <a:pt x="80" y="4"/>
                    </a:lnTo>
                    <a:lnTo>
                      <a:pt x="80" y="4"/>
                    </a:lnTo>
                    <a:lnTo>
                      <a:pt x="88" y="0"/>
                    </a:lnTo>
                    <a:lnTo>
                      <a:pt x="96" y="2"/>
                    </a:lnTo>
                    <a:lnTo>
                      <a:pt x="104" y="6"/>
                    </a:lnTo>
                    <a:lnTo>
                      <a:pt x="110" y="12"/>
                    </a:lnTo>
                    <a:lnTo>
                      <a:pt x="257"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defRPr/>
                </a:pPr>
                <a:endParaRPr lang="zh-CN" altLang="en-US">
                  <a:solidFill>
                    <a:prstClr val="black"/>
                  </a:solidFill>
                  <a:latin typeface="Calibri"/>
                  <a:ea typeface="宋体" pitchFamily="2" charset="-122"/>
                </a:endParaRPr>
              </a:p>
            </p:txBody>
          </p:sp>
          <p:sp>
            <p:nvSpPr>
              <p:cNvPr id="14" name="Freeform 19"/>
              <p:cNvSpPr/>
              <p:nvPr/>
            </p:nvSpPr>
            <p:spPr bwMode="auto">
              <a:xfrm>
                <a:off x="3449638" y="4554538"/>
                <a:ext cx="366713" cy="565150"/>
              </a:xfrm>
              <a:custGeom>
                <a:avLst/>
                <a:gdLst>
                  <a:gd name="T0" fmla="*/ 117 w 231"/>
                  <a:gd name="T1" fmla="*/ 342 h 356"/>
                  <a:gd name="T2" fmla="*/ 117 w 231"/>
                  <a:gd name="T3" fmla="*/ 342 h 356"/>
                  <a:gd name="T4" fmla="*/ 113 w 231"/>
                  <a:gd name="T5" fmla="*/ 350 h 356"/>
                  <a:gd name="T6" fmla="*/ 106 w 231"/>
                  <a:gd name="T7" fmla="*/ 356 h 356"/>
                  <a:gd name="T8" fmla="*/ 98 w 231"/>
                  <a:gd name="T9" fmla="*/ 356 h 356"/>
                  <a:gd name="T10" fmla="*/ 88 w 231"/>
                  <a:gd name="T11" fmla="*/ 356 h 356"/>
                  <a:gd name="T12" fmla="*/ 16 w 231"/>
                  <a:gd name="T13" fmla="*/ 328 h 356"/>
                  <a:gd name="T14" fmla="*/ 16 w 231"/>
                  <a:gd name="T15" fmla="*/ 328 h 356"/>
                  <a:gd name="T16" fmla="*/ 8 w 231"/>
                  <a:gd name="T17" fmla="*/ 324 h 356"/>
                  <a:gd name="T18" fmla="*/ 2 w 231"/>
                  <a:gd name="T19" fmla="*/ 316 h 356"/>
                  <a:gd name="T20" fmla="*/ 0 w 231"/>
                  <a:gd name="T21" fmla="*/ 308 h 356"/>
                  <a:gd name="T22" fmla="*/ 2 w 231"/>
                  <a:gd name="T23" fmla="*/ 298 h 356"/>
                  <a:gd name="T24" fmla="*/ 113 w 231"/>
                  <a:gd name="T25" fmla="*/ 16 h 356"/>
                  <a:gd name="T26" fmla="*/ 113 w 231"/>
                  <a:gd name="T27" fmla="*/ 16 h 356"/>
                  <a:gd name="T28" fmla="*/ 119 w 231"/>
                  <a:gd name="T29" fmla="*/ 8 h 356"/>
                  <a:gd name="T30" fmla="*/ 125 w 231"/>
                  <a:gd name="T31" fmla="*/ 2 h 356"/>
                  <a:gd name="T32" fmla="*/ 133 w 231"/>
                  <a:gd name="T33" fmla="*/ 0 h 356"/>
                  <a:gd name="T34" fmla="*/ 143 w 231"/>
                  <a:gd name="T35" fmla="*/ 2 h 356"/>
                  <a:gd name="T36" fmla="*/ 217 w 231"/>
                  <a:gd name="T37" fmla="*/ 30 h 356"/>
                  <a:gd name="T38" fmla="*/ 217 w 231"/>
                  <a:gd name="T39" fmla="*/ 30 h 356"/>
                  <a:gd name="T40" fmla="*/ 223 w 231"/>
                  <a:gd name="T41" fmla="*/ 34 h 356"/>
                  <a:gd name="T42" fmla="*/ 229 w 231"/>
                  <a:gd name="T43" fmla="*/ 42 h 356"/>
                  <a:gd name="T44" fmla="*/ 231 w 231"/>
                  <a:gd name="T45" fmla="*/ 50 h 356"/>
                  <a:gd name="T46" fmla="*/ 229 w 231"/>
                  <a:gd name="T47" fmla="*/ 60 h 356"/>
                  <a:gd name="T48" fmla="*/ 117 w 231"/>
                  <a:gd name="T49" fmla="*/ 34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1" h="356">
                    <a:moveTo>
                      <a:pt x="117" y="342"/>
                    </a:moveTo>
                    <a:lnTo>
                      <a:pt x="117" y="342"/>
                    </a:lnTo>
                    <a:lnTo>
                      <a:pt x="113" y="350"/>
                    </a:lnTo>
                    <a:lnTo>
                      <a:pt x="106" y="356"/>
                    </a:lnTo>
                    <a:lnTo>
                      <a:pt x="98" y="356"/>
                    </a:lnTo>
                    <a:lnTo>
                      <a:pt x="88" y="356"/>
                    </a:lnTo>
                    <a:lnTo>
                      <a:pt x="16" y="328"/>
                    </a:lnTo>
                    <a:lnTo>
                      <a:pt x="16" y="328"/>
                    </a:lnTo>
                    <a:lnTo>
                      <a:pt x="8" y="324"/>
                    </a:lnTo>
                    <a:lnTo>
                      <a:pt x="2" y="316"/>
                    </a:lnTo>
                    <a:lnTo>
                      <a:pt x="0" y="308"/>
                    </a:lnTo>
                    <a:lnTo>
                      <a:pt x="2" y="298"/>
                    </a:lnTo>
                    <a:lnTo>
                      <a:pt x="113" y="16"/>
                    </a:lnTo>
                    <a:lnTo>
                      <a:pt x="113" y="16"/>
                    </a:lnTo>
                    <a:lnTo>
                      <a:pt x="119" y="8"/>
                    </a:lnTo>
                    <a:lnTo>
                      <a:pt x="125" y="2"/>
                    </a:lnTo>
                    <a:lnTo>
                      <a:pt x="133" y="0"/>
                    </a:lnTo>
                    <a:lnTo>
                      <a:pt x="143" y="2"/>
                    </a:lnTo>
                    <a:lnTo>
                      <a:pt x="217" y="30"/>
                    </a:lnTo>
                    <a:lnTo>
                      <a:pt x="217" y="30"/>
                    </a:lnTo>
                    <a:lnTo>
                      <a:pt x="223" y="34"/>
                    </a:lnTo>
                    <a:lnTo>
                      <a:pt x="229" y="42"/>
                    </a:lnTo>
                    <a:lnTo>
                      <a:pt x="231" y="50"/>
                    </a:lnTo>
                    <a:lnTo>
                      <a:pt x="229" y="60"/>
                    </a:lnTo>
                    <a:lnTo>
                      <a:pt x="117" y="3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defRPr/>
                </a:pPr>
                <a:endParaRPr lang="zh-CN" altLang="en-US">
                  <a:solidFill>
                    <a:prstClr val="black"/>
                  </a:solidFill>
                  <a:latin typeface="Calibri"/>
                  <a:ea typeface="宋体" pitchFamily="2" charset="-122"/>
                </a:endParaRPr>
              </a:p>
            </p:txBody>
          </p:sp>
          <p:sp>
            <p:nvSpPr>
              <p:cNvPr id="40" name="Freeform 20"/>
              <p:cNvSpPr/>
              <p:nvPr/>
            </p:nvSpPr>
            <p:spPr bwMode="auto">
              <a:xfrm>
                <a:off x="3670300" y="4637088"/>
                <a:ext cx="1176338" cy="968375"/>
              </a:xfrm>
              <a:custGeom>
                <a:avLst/>
                <a:gdLst>
                  <a:gd name="T0" fmla="*/ 443 w 741"/>
                  <a:gd name="T1" fmla="*/ 145 h 610"/>
                  <a:gd name="T2" fmla="*/ 342 w 741"/>
                  <a:gd name="T3" fmla="*/ 197 h 610"/>
                  <a:gd name="T4" fmla="*/ 251 w 741"/>
                  <a:gd name="T5" fmla="*/ 240 h 610"/>
                  <a:gd name="T6" fmla="*/ 215 w 741"/>
                  <a:gd name="T7" fmla="*/ 244 h 610"/>
                  <a:gd name="T8" fmla="*/ 183 w 741"/>
                  <a:gd name="T9" fmla="*/ 228 h 610"/>
                  <a:gd name="T10" fmla="*/ 171 w 741"/>
                  <a:gd name="T11" fmla="*/ 205 h 610"/>
                  <a:gd name="T12" fmla="*/ 171 w 741"/>
                  <a:gd name="T13" fmla="*/ 163 h 610"/>
                  <a:gd name="T14" fmla="*/ 193 w 741"/>
                  <a:gd name="T15" fmla="*/ 129 h 610"/>
                  <a:gd name="T16" fmla="*/ 366 w 741"/>
                  <a:gd name="T17" fmla="*/ 12 h 610"/>
                  <a:gd name="T18" fmla="*/ 318 w 741"/>
                  <a:gd name="T19" fmla="*/ 2 h 610"/>
                  <a:gd name="T20" fmla="*/ 270 w 741"/>
                  <a:gd name="T21" fmla="*/ 22 h 610"/>
                  <a:gd name="T22" fmla="*/ 193 w 741"/>
                  <a:gd name="T23" fmla="*/ 54 h 610"/>
                  <a:gd name="T24" fmla="*/ 151 w 741"/>
                  <a:gd name="T25" fmla="*/ 54 h 610"/>
                  <a:gd name="T26" fmla="*/ 112 w 741"/>
                  <a:gd name="T27" fmla="*/ 32 h 610"/>
                  <a:gd name="T28" fmla="*/ 72 w 741"/>
                  <a:gd name="T29" fmla="*/ 115 h 610"/>
                  <a:gd name="T30" fmla="*/ 50 w 741"/>
                  <a:gd name="T31" fmla="*/ 350 h 610"/>
                  <a:gd name="T32" fmla="*/ 106 w 741"/>
                  <a:gd name="T33" fmla="*/ 373 h 610"/>
                  <a:gd name="T34" fmla="*/ 133 w 741"/>
                  <a:gd name="T35" fmla="*/ 366 h 610"/>
                  <a:gd name="T36" fmla="*/ 171 w 741"/>
                  <a:gd name="T37" fmla="*/ 379 h 610"/>
                  <a:gd name="T38" fmla="*/ 183 w 741"/>
                  <a:gd name="T39" fmla="*/ 393 h 610"/>
                  <a:gd name="T40" fmla="*/ 193 w 741"/>
                  <a:gd name="T41" fmla="*/ 417 h 610"/>
                  <a:gd name="T42" fmla="*/ 249 w 741"/>
                  <a:gd name="T43" fmla="*/ 381 h 610"/>
                  <a:gd name="T44" fmla="*/ 278 w 741"/>
                  <a:gd name="T45" fmla="*/ 371 h 610"/>
                  <a:gd name="T46" fmla="*/ 326 w 741"/>
                  <a:gd name="T47" fmla="*/ 395 h 610"/>
                  <a:gd name="T48" fmla="*/ 338 w 741"/>
                  <a:gd name="T49" fmla="*/ 427 h 610"/>
                  <a:gd name="T50" fmla="*/ 356 w 741"/>
                  <a:gd name="T51" fmla="*/ 427 h 610"/>
                  <a:gd name="T52" fmla="*/ 376 w 741"/>
                  <a:gd name="T53" fmla="*/ 425 h 610"/>
                  <a:gd name="T54" fmla="*/ 421 w 741"/>
                  <a:gd name="T55" fmla="*/ 449 h 610"/>
                  <a:gd name="T56" fmla="*/ 435 w 741"/>
                  <a:gd name="T57" fmla="*/ 481 h 610"/>
                  <a:gd name="T58" fmla="*/ 431 w 741"/>
                  <a:gd name="T59" fmla="*/ 514 h 610"/>
                  <a:gd name="T60" fmla="*/ 467 w 741"/>
                  <a:gd name="T61" fmla="*/ 526 h 610"/>
                  <a:gd name="T62" fmla="*/ 485 w 741"/>
                  <a:gd name="T63" fmla="*/ 550 h 610"/>
                  <a:gd name="T64" fmla="*/ 487 w 741"/>
                  <a:gd name="T65" fmla="*/ 604 h 610"/>
                  <a:gd name="T66" fmla="*/ 529 w 741"/>
                  <a:gd name="T67" fmla="*/ 602 h 610"/>
                  <a:gd name="T68" fmla="*/ 543 w 741"/>
                  <a:gd name="T69" fmla="*/ 584 h 610"/>
                  <a:gd name="T70" fmla="*/ 543 w 741"/>
                  <a:gd name="T71" fmla="*/ 550 h 610"/>
                  <a:gd name="T72" fmla="*/ 457 w 741"/>
                  <a:gd name="T73" fmla="*/ 453 h 610"/>
                  <a:gd name="T74" fmla="*/ 459 w 741"/>
                  <a:gd name="T75" fmla="*/ 431 h 610"/>
                  <a:gd name="T76" fmla="*/ 475 w 741"/>
                  <a:gd name="T77" fmla="*/ 431 h 610"/>
                  <a:gd name="T78" fmla="*/ 588 w 741"/>
                  <a:gd name="T79" fmla="*/ 548 h 610"/>
                  <a:gd name="T80" fmla="*/ 620 w 741"/>
                  <a:gd name="T81" fmla="*/ 550 h 610"/>
                  <a:gd name="T82" fmla="*/ 638 w 741"/>
                  <a:gd name="T83" fmla="*/ 534 h 610"/>
                  <a:gd name="T84" fmla="*/ 644 w 741"/>
                  <a:gd name="T85" fmla="*/ 501 h 610"/>
                  <a:gd name="T86" fmla="*/ 545 w 741"/>
                  <a:gd name="T87" fmla="*/ 385 h 610"/>
                  <a:gd name="T88" fmla="*/ 545 w 741"/>
                  <a:gd name="T89" fmla="*/ 369 h 610"/>
                  <a:gd name="T90" fmla="*/ 560 w 741"/>
                  <a:gd name="T91" fmla="*/ 362 h 610"/>
                  <a:gd name="T92" fmla="*/ 678 w 741"/>
                  <a:gd name="T93" fmla="*/ 485 h 610"/>
                  <a:gd name="T94" fmla="*/ 709 w 741"/>
                  <a:gd name="T95" fmla="*/ 493 h 610"/>
                  <a:gd name="T96" fmla="*/ 731 w 741"/>
                  <a:gd name="T97" fmla="*/ 479 h 610"/>
                  <a:gd name="T98" fmla="*/ 449 w 741"/>
                  <a:gd name="T99" fmla="*/ 149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1" h="610">
                    <a:moveTo>
                      <a:pt x="449" y="149"/>
                    </a:moveTo>
                    <a:lnTo>
                      <a:pt x="449" y="149"/>
                    </a:lnTo>
                    <a:lnTo>
                      <a:pt x="443" y="145"/>
                    </a:lnTo>
                    <a:lnTo>
                      <a:pt x="443" y="145"/>
                    </a:lnTo>
                    <a:lnTo>
                      <a:pt x="443" y="145"/>
                    </a:lnTo>
                    <a:lnTo>
                      <a:pt x="441" y="147"/>
                    </a:lnTo>
                    <a:lnTo>
                      <a:pt x="441" y="147"/>
                    </a:lnTo>
                    <a:lnTo>
                      <a:pt x="342" y="197"/>
                    </a:lnTo>
                    <a:lnTo>
                      <a:pt x="280" y="226"/>
                    </a:lnTo>
                    <a:lnTo>
                      <a:pt x="280" y="226"/>
                    </a:lnTo>
                    <a:lnTo>
                      <a:pt x="264" y="234"/>
                    </a:lnTo>
                    <a:lnTo>
                      <a:pt x="251" y="240"/>
                    </a:lnTo>
                    <a:lnTo>
                      <a:pt x="237" y="242"/>
                    </a:lnTo>
                    <a:lnTo>
                      <a:pt x="225" y="244"/>
                    </a:lnTo>
                    <a:lnTo>
                      <a:pt x="225" y="244"/>
                    </a:lnTo>
                    <a:lnTo>
                      <a:pt x="215" y="244"/>
                    </a:lnTo>
                    <a:lnTo>
                      <a:pt x="207" y="240"/>
                    </a:lnTo>
                    <a:lnTo>
                      <a:pt x="199" y="238"/>
                    </a:lnTo>
                    <a:lnTo>
                      <a:pt x="191" y="232"/>
                    </a:lnTo>
                    <a:lnTo>
                      <a:pt x="183" y="228"/>
                    </a:lnTo>
                    <a:lnTo>
                      <a:pt x="179" y="221"/>
                    </a:lnTo>
                    <a:lnTo>
                      <a:pt x="173" y="213"/>
                    </a:lnTo>
                    <a:lnTo>
                      <a:pt x="171" y="205"/>
                    </a:lnTo>
                    <a:lnTo>
                      <a:pt x="171" y="205"/>
                    </a:lnTo>
                    <a:lnTo>
                      <a:pt x="169" y="193"/>
                    </a:lnTo>
                    <a:lnTo>
                      <a:pt x="167" y="183"/>
                    </a:lnTo>
                    <a:lnTo>
                      <a:pt x="169" y="173"/>
                    </a:lnTo>
                    <a:lnTo>
                      <a:pt x="171" y="163"/>
                    </a:lnTo>
                    <a:lnTo>
                      <a:pt x="175" y="153"/>
                    </a:lnTo>
                    <a:lnTo>
                      <a:pt x="179" y="143"/>
                    </a:lnTo>
                    <a:lnTo>
                      <a:pt x="187" y="135"/>
                    </a:lnTo>
                    <a:lnTo>
                      <a:pt x="193" y="129"/>
                    </a:lnTo>
                    <a:lnTo>
                      <a:pt x="366" y="12"/>
                    </a:lnTo>
                    <a:lnTo>
                      <a:pt x="366" y="12"/>
                    </a:lnTo>
                    <a:lnTo>
                      <a:pt x="366" y="12"/>
                    </a:lnTo>
                    <a:lnTo>
                      <a:pt x="366" y="12"/>
                    </a:lnTo>
                    <a:lnTo>
                      <a:pt x="356" y="6"/>
                    </a:lnTo>
                    <a:lnTo>
                      <a:pt x="344" y="2"/>
                    </a:lnTo>
                    <a:lnTo>
                      <a:pt x="330" y="0"/>
                    </a:lnTo>
                    <a:lnTo>
                      <a:pt x="318" y="2"/>
                    </a:lnTo>
                    <a:lnTo>
                      <a:pt x="306" y="6"/>
                    </a:lnTo>
                    <a:lnTo>
                      <a:pt x="292" y="10"/>
                    </a:lnTo>
                    <a:lnTo>
                      <a:pt x="270" y="22"/>
                    </a:lnTo>
                    <a:lnTo>
                      <a:pt x="270" y="22"/>
                    </a:lnTo>
                    <a:lnTo>
                      <a:pt x="249" y="32"/>
                    </a:lnTo>
                    <a:lnTo>
                      <a:pt x="227" y="44"/>
                    </a:lnTo>
                    <a:lnTo>
                      <a:pt x="205" y="52"/>
                    </a:lnTo>
                    <a:lnTo>
                      <a:pt x="193" y="54"/>
                    </a:lnTo>
                    <a:lnTo>
                      <a:pt x="181" y="56"/>
                    </a:lnTo>
                    <a:lnTo>
                      <a:pt x="181" y="56"/>
                    </a:lnTo>
                    <a:lnTo>
                      <a:pt x="161" y="56"/>
                    </a:lnTo>
                    <a:lnTo>
                      <a:pt x="151" y="54"/>
                    </a:lnTo>
                    <a:lnTo>
                      <a:pt x="141" y="52"/>
                    </a:lnTo>
                    <a:lnTo>
                      <a:pt x="141" y="52"/>
                    </a:lnTo>
                    <a:lnTo>
                      <a:pt x="121" y="40"/>
                    </a:lnTo>
                    <a:lnTo>
                      <a:pt x="112" y="32"/>
                    </a:lnTo>
                    <a:lnTo>
                      <a:pt x="108" y="28"/>
                    </a:lnTo>
                    <a:lnTo>
                      <a:pt x="108" y="26"/>
                    </a:lnTo>
                    <a:lnTo>
                      <a:pt x="108" y="26"/>
                    </a:lnTo>
                    <a:lnTo>
                      <a:pt x="72" y="115"/>
                    </a:lnTo>
                    <a:lnTo>
                      <a:pt x="0" y="294"/>
                    </a:lnTo>
                    <a:lnTo>
                      <a:pt x="0" y="294"/>
                    </a:lnTo>
                    <a:lnTo>
                      <a:pt x="24" y="320"/>
                    </a:lnTo>
                    <a:lnTo>
                      <a:pt x="50" y="350"/>
                    </a:lnTo>
                    <a:lnTo>
                      <a:pt x="88" y="385"/>
                    </a:lnTo>
                    <a:lnTo>
                      <a:pt x="96" y="377"/>
                    </a:lnTo>
                    <a:lnTo>
                      <a:pt x="96" y="377"/>
                    </a:lnTo>
                    <a:lnTo>
                      <a:pt x="106" y="373"/>
                    </a:lnTo>
                    <a:lnTo>
                      <a:pt x="114" y="369"/>
                    </a:lnTo>
                    <a:lnTo>
                      <a:pt x="123" y="366"/>
                    </a:lnTo>
                    <a:lnTo>
                      <a:pt x="133" y="366"/>
                    </a:lnTo>
                    <a:lnTo>
                      <a:pt x="133" y="366"/>
                    </a:lnTo>
                    <a:lnTo>
                      <a:pt x="133" y="366"/>
                    </a:lnTo>
                    <a:lnTo>
                      <a:pt x="147" y="368"/>
                    </a:lnTo>
                    <a:lnTo>
                      <a:pt x="159" y="371"/>
                    </a:lnTo>
                    <a:lnTo>
                      <a:pt x="171" y="379"/>
                    </a:lnTo>
                    <a:lnTo>
                      <a:pt x="181" y="391"/>
                    </a:lnTo>
                    <a:lnTo>
                      <a:pt x="181" y="391"/>
                    </a:lnTo>
                    <a:lnTo>
                      <a:pt x="181" y="391"/>
                    </a:lnTo>
                    <a:lnTo>
                      <a:pt x="183" y="393"/>
                    </a:lnTo>
                    <a:lnTo>
                      <a:pt x="183" y="393"/>
                    </a:lnTo>
                    <a:lnTo>
                      <a:pt x="187" y="401"/>
                    </a:lnTo>
                    <a:lnTo>
                      <a:pt x="191" y="409"/>
                    </a:lnTo>
                    <a:lnTo>
                      <a:pt x="193" y="417"/>
                    </a:lnTo>
                    <a:lnTo>
                      <a:pt x="193" y="427"/>
                    </a:lnTo>
                    <a:lnTo>
                      <a:pt x="239" y="387"/>
                    </a:lnTo>
                    <a:lnTo>
                      <a:pt x="239" y="387"/>
                    </a:lnTo>
                    <a:lnTo>
                      <a:pt x="249" y="381"/>
                    </a:lnTo>
                    <a:lnTo>
                      <a:pt x="259" y="375"/>
                    </a:lnTo>
                    <a:lnTo>
                      <a:pt x="268" y="373"/>
                    </a:lnTo>
                    <a:lnTo>
                      <a:pt x="278" y="371"/>
                    </a:lnTo>
                    <a:lnTo>
                      <a:pt x="278" y="371"/>
                    </a:lnTo>
                    <a:lnTo>
                      <a:pt x="292" y="373"/>
                    </a:lnTo>
                    <a:lnTo>
                      <a:pt x="304" y="377"/>
                    </a:lnTo>
                    <a:lnTo>
                      <a:pt x="316" y="385"/>
                    </a:lnTo>
                    <a:lnTo>
                      <a:pt x="326" y="395"/>
                    </a:lnTo>
                    <a:lnTo>
                      <a:pt x="326" y="395"/>
                    </a:lnTo>
                    <a:lnTo>
                      <a:pt x="332" y="405"/>
                    </a:lnTo>
                    <a:lnTo>
                      <a:pt x="336" y="415"/>
                    </a:lnTo>
                    <a:lnTo>
                      <a:pt x="338" y="427"/>
                    </a:lnTo>
                    <a:lnTo>
                      <a:pt x="338" y="437"/>
                    </a:lnTo>
                    <a:lnTo>
                      <a:pt x="338" y="437"/>
                    </a:lnTo>
                    <a:lnTo>
                      <a:pt x="348" y="431"/>
                    </a:lnTo>
                    <a:lnTo>
                      <a:pt x="356" y="427"/>
                    </a:lnTo>
                    <a:lnTo>
                      <a:pt x="366" y="425"/>
                    </a:lnTo>
                    <a:lnTo>
                      <a:pt x="376" y="425"/>
                    </a:lnTo>
                    <a:lnTo>
                      <a:pt x="376" y="425"/>
                    </a:lnTo>
                    <a:lnTo>
                      <a:pt x="376" y="425"/>
                    </a:lnTo>
                    <a:lnTo>
                      <a:pt x="388" y="425"/>
                    </a:lnTo>
                    <a:lnTo>
                      <a:pt x="402" y="431"/>
                    </a:lnTo>
                    <a:lnTo>
                      <a:pt x="411" y="439"/>
                    </a:lnTo>
                    <a:lnTo>
                      <a:pt x="421" y="449"/>
                    </a:lnTo>
                    <a:lnTo>
                      <a:pt x="421" y="449"/>
                    </a:lnTo>
                    <a:lnTo>
                      <a:pt x="427" y="455"/>
                    </a:lnTo>
                    <a:lnTo>
                      <a:pt x="431" y="463"/>
                    </a:lnTo>
                    <a:lnTo>
                      <a:pt x="435" y="481"/>
                    </a:lnTo>
                    <a:lnTo>
                      <a:pt x="435" y="499"/>
                    </a:lnTo>
                    <a:lnTo>
                      <a:pt x="431" y="514"/>
                    </a:lnTo>
                    <a:lnTo>
                      <a:pt x="431" y="514"/>
                    </a:lnTo>
                    <a:lnTo>
                      <a:pt x="431" y="514"/>
                    </a:lnTo>
                    <a:lnTo>
                      <a:pt x="431" y="514"/>
                    </a:lnTo>
                    <a:lnTo>
                      <a:pt x="443" y="516"/>
                    </a:lnTo>
                    <a:lnTo>
                      <a:pt x="455" y="520"/>
                    </a:lnTo>
                    <a:lnTo>
                      <a:pt x="467" y="526"/>
                    </a:lnTo>
                    <a:lnTo>
                      <a:pt x="477" y="536"/>
                    </a:lnTo>
                    <a:lnTo>
                      <a:pt x="477" y="536"/>
                    </a:lnTo>
                    <a:lnTo>
                      <a:pt x="481" y="542"/>
                    </a:lnTo>
                    <a:lnTo>
                      <a:pt x="485" y="550"/>
                    </a:lnTo>
                    <a:lnTo>
                      <a:pt x="491" y="568"/>
                    </a:lnTo>
                    <a:lnTo>
                      <a:pt x="491" y="586"/>
                    </a:lnTo>
                    <a:lnTo>
                      <a:pt x="487" y="604"/>
                    </a:lnTo>
                    <a:lnTo>
                      <a:pt x="487" y="604"/>
                    </a:lnTo>
                    <a:lnTo>
                      <a:pt x="499" y="608"/>
                    </a:lnTo>
                    <a:lnTo>
                      <a:pt x="511" y="610"/>
                    </a:lnTo>
                    <a:lnTo>
                      <a:pt x="523" y="606"/>
                    </a:lnTo>
                    <a:lnTo>
                      <a:pt x="529" y="602"/>
                    </a:lnTo>
                    <a:lnTo>
                      <a:pt x="533" y="598"/>
                    </a:lnTo>
                    <a:lnTo>
                      <a:pt x="533" y="598"/>
                    </a:lnTo>
                    <a:lnTo>
                      <a:pt x="539" y="592"/>
                    </a:lnTo>
                    <a:lnTo>
                      <a:pt x="543" y="584"/>
                    </a:lnTo>
                    <a:lnTo>
                      <a:pt x="545" y="576"/>
                    </a:lnTo>
                    <a:lnTo>
                      <a:pt x="547" y="568"/>
                    </a:lnTo>
                    <a:lnTo>
                      <a:pt x="547" y="560"/>
                    </a:lnTo>
                    <a:lnTo>
                      <a:pt x="543" y="550"/>
                    </a:lnTo>
                    <a:lnTo>
                      <a:pt x="541" y="544"/>
                    </a:lnTo>
                    <a:lnTo>
                      <a:pt x="535" y="536"/>
                    </a:lnTo>
                    <a:lnTo>
                      <a:pt x="457" y="453"/>
                    </a:lnTo>
                    <a:lnTo>
                      <a:pt x="457" y="453"/>
                    </a:lnTo>
                    <a:lnTo>
                      <a:pt x="455" y="447"/>
                    </a:lnTo>
                    <a:lnTo>
                      <a:pt x="453" y="441"/>
                    </a:lnTo>
                    <a:lnTo>
                      <a:pt x="455" y="437"/>
                    </a:lnTo>
                    <a:lnTo>
                      <a:pt x="459" y="431"/>
                    </a:lnTo>
                    <a:lnTo>
                      <a:pt x="463" y="429"/>
                    </a:lnTo>
                    <a:lnTo>
                      <a:pt x="467" y="427"/>
                    </a:lnTo>
                    <a:lnTo>
                      <a:pt x="471" y="427"/>
                    </a:lnTo>
                    <a:lnTo>
                      <a:pt x="475" y="431"/>
                    </a:lnTo>
                    <a:lnTo>
                      <a:pt x="574" y="538"/>
                    </a:lnTo>
                    <a:lnTo>
                      <a:pt x="574" y="538"/>
                    </a:lnTo>
                    <a:lnTo>
                      <a:pt x="582" y="544"/>
                    </a:lnTo>
                    <a:lnTo>
                      <a:pt x="588" y="548"/>
                    </a:lnTo>
                    <a:lnTo>
                      <a:pt x="596" y="552"/>
                    </a:lnTo>
                    <a:lnTo>
                      <a:pt x="604" y="552"/>
                    </a:lnTo>
                    <a:lnTo>
                      <a:pt x="612" y="552"/>
                    </a:lnTo>
                    <a:lnTo>
                      <a:pt x="620" y="550"/>
                    </a:lnTo>
                    <a:lnTo>
                      <a:pt x="626" y="546"/>
                    </a:lnTo>
                    <a:lnTo>
                      <a:pt x="632" y="540"/>
                    </a:lnTo>
                    <a:lnTo>
                      <a:pt x="632" y="540"/>
                    </a:lnTo>
                    <a:lnTo>
                      <a:pt x="638" y="534"/>
                    </a:lnTo>
                    <a:lnTo>
                      <a:pt x="642" y="526"/>
                    </a:lnTo>
                    <a:lnTo>
                      <a:pt x="644" y="518"/>
                    </a:lnTo>
                    <a:lnTo>
                      <a:pt x="644" y="509"/>
                    </a:lnTo>
                    <a:lnTo>
                      <a:pt x="644" y="501"/>
                    </a:lnTo>
                    <a:lnTo>
                      <a:pt x="642" y="493"/>
                    </a:lnTo>
                    <a:lnTo>
                      <a:pt x="638" y="485"/>
                    </a:lnTo>
                    <a:lnTo>
                      <a:pt x="632" y="477"/>
                    </a:lnTo>
                    <a:lnTo>
                      <a:pt x="545" y="385"/>
                    </a:lnTo>
                    <a:lnTo>
                      <a:pt x="545" y="385"/>
                    </a:lnTo>
                    <a:lnTo>
                      <a:pt x="543" y="381"/>
                    </a:lnTo>
                    <a:lnTo>
                      <a:pt x="543" y="375"/>
                    </a:lnTo>
                    <a:lnTo>
                      <a:pt x="545" y="369"/>
                    </a:lnTo>
                    <a:lnTo>
                      <a:pt x="547" y="366"/>
                    </a:lnTo>
                    <a:lnTo>
                      <a:pt x="551" y="362"/>
                    </a:lnTo>
                    <a:lnTo>
                      <a:pt x="554" y="360"/>
                    </a:lnTo>
                    <a:lnTo>
                      <a:pt x="560" y="362"/>
                    </a:lnTo>
                    <a:lnTo>
                      <a:pt x="564" y="364"/>
                    </a:lnTo>
                    <a:lnTo>
                      <a:pt x="670" y="479"/>
                    </a:lnTo>
                    <a:lnTo>
                      <a:pt x="670" y="479"/>
                    </a:lnTo>
                    <a:lnTo>
                      <a:pt x="678" y="485"/>
                    </a:lnTo>
                    <a:lnTo>
                      <a:pt x="686" y="489"/>
                    </a:lnTo>
                    <a:lnTo>
                      <a:pt x="694" y="491"/>
                    </a:lnTo>
                    <a:lnTo>
                      <a:pt x="701" y="493"/>
                    </a:lnTo>
                    <a:lnTo>
                      <a:pt x="709" y="493"/>
                    </a:lnTo>
                    <a:lnTo>
                      <a:pt x="717" y="489"/>
                    </a:lnTo>
                    <a:lnTo>
                      <a:pt x="725" y="485"/>
                    </a:lnTo>
                    <a:lnTo>
                      <a:pt x="731" y="479"/>
                    </a:lnTo>
                    <a:lnTo>
                      <a:pt x="731" y="479"/>
                    </a:lnTo>
                    <a:lnTo>
                      <a:pt x="735" y="475"/>
                    </a:lnTo>
                    <a:lnTo>
                      <a:pt x="739" y="469"/>
                    </a:lnTo>
                    <a:lnTo>
                      <a:pt x="741" y="457"/>
                    </a:lnTo>
                    <a:lnTo>
                      <a:pt x="449" y="1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defRPr/>
                </a:pPr>
                <a:endParaRPr lang="zh-CN" altLang="en-US">
                  <a:solidFill>
                    <a:prstClr val="black"/>
                  </a:solidFill>
                  <a:latin typeface="Calibri"/>
                  <a:ea typeface="宋体" pitchFamily="2" charset="-122"/>
                </a:endParaRPr>
              </a:p>
            </p:txBody>
          </p:sp>
        </p:grpSp>
        <p:sp>
          <p:nvSpPr>
            <p:cNvPr id="18" name="Freeform 12"/>
            <p:cNvSpPr>
              <a:spLocks noEditPoints="1"/>
            </p:cNvSpPr>
            <p:nvPr/>
          </p:nvSpPr>
          <p:spPr bwMode="auto">
            <a:xfrm>
              <a:off x="13195" y="6140"/>
              <a:ext cx="963" cy="963"/>
            </a:xfrm>
            <a:custGeom>
              <a:avLst/>
              <a:gdLst>
                <a:gd name="T0" fmla="*/ 525 w 756"/>
                <a:gd name="T1" fmla="*/ 30 h 756"/>
                <a:gd name="T2" fmla="*/ 668 w 756"/>
                <a:gd name="T3" fmla="*/ 137 h 756"/>
                <a:gd name="T4" fmla="*/ 754 w 756"/>
                <a:gd name="T5" fmla="*/ 339 h 756"/>
                <a:gd name="T6" fmla="*/ 726 w 756"/>
                <a:gd name="T7" fmla="*/ 524 h 756"/>
                <a:gd name="T8" fmla="*/ 619 w 756"/>
                <a:gd name="T9" fmla="*/ 669 h 756"/>
                <a:gd name="T10" fmla="*/ 416 w 756"/>
                <a:gd name="T11" fmla="*/ 754 h 756"/>
                <a:gd name="T12" fmla="*/ 230 w 756"/>
                <a:gd name="T13" fmla="*/ 726 h 756"/>
                <a:gd name="T14" fmla="*/ 85 w 756"/>
                <a:gd name="T15" fmla="*/ 619 h 756"/>
                <a:gd name="T16" fmla="*/ 2 w 756"/>
                <a:gd name="T17" fmla="*/ 417 h 756"/>
                <a:gd name="T18" fmla="*/ 29 w 756"/>
                <a:gd name="T19" fmla="*/ 230 h 756"/>
                <a:gd name="T20" fmla="*/ 136 w 756"/>
                <a:gd name="T21" fmla="*/ 85 h 756"/>
                <a:gd name="T22" fmla="*/ 339 w 756"/>
                <a:gd name="T23" fmla="*/ 2 h 756"/>
                <a:gd name="T24" fmla="*/ 301 w 756"/>
                <a:gd name="T25" fmla="*/ 589 h 756"/>
                <a:gd name="T26" fmla="*/ 305 w 756"/>
                <a:gd name="T27" fmla="*/ 655 h 756"/>
                <a:gd name="T28" fmla="*/ 345 w 756"/>
                <a:gd name="T29" fmla="*/ 411 h 756"/>
                <a:gd name="T30" fmla="*/ 236 w 756"/>
                <a:gd name="T31" fmla="*/ 510 h 756"/>
                <a:gd name="T32" fmla="*/ 345 w 756"/>
                <a:gd name="T33" fmla="*/ 345 h 756"/>
                <a:gd name="T34" fmla="*/ 236 w 756"/>
                <a:gd name="T35" fmla="*/ 244 h 756"/>
                <a:gd name="T36" fmla="*/ 345 w 756"/>
                <a:gd name="T37" fmla="*/ 345 h 756"/>
                <a:gd name="T38" fmla="*/ 305 w 756"/>
                <a:gd name="T39" fmla="*/ 101 h 756"/>
                <a:gd name="T40" fmla="*/ 301 w 756"/>
                <a:gd name="T41" fmla="*/ 167 h 756"/>
                <a:gd name="T42" fmla="*/ 454 w 756"/>
                <a:gd name="T43" fmla="*/ 167 h 756"/>
                <a:gd name="T44" fmla="*/ 450 w 756"/>
                <a:gd name="T45" fmla="*/ 101 h 756"/>
                <a:gd name="T46" fmla="*/ 410 w 756"/>
                <a:gd name="T47" fmla="*/ 345 h 756"/>
                <a:gd name="T48" fmla="*/ 520 w 756"/>
                <a:gd name="T49" fmla="*/ 244 h 756"/>
                <a:gd name="T50" fmla="*/ 410 w 756"/>
                <a:gd name="T51" fmla="*/ 228 h 756"/>
                <a:gd name="T52" fmla="*/ 494 w 756"/>
                <a:gd name="T53" fmla="*/ 516 h 756"/>
                <a:gd name="T54" fmla="*/ 533 w 756"/>
                <a:gd name="T55" fmla="*/ 411 h 756"/>
                <a:gd name="T56" fmla="*/ 420 w 756"/>
                <a:gd name="T57" fmla="*/ 677 h 756"/>
                <a:gd name="T58" fmla="*/ 496 w 756"/>
                <a:gd name="T59" fmla="*/ 583 h 756"/>
                <a:gd name="T60" fmla="*/ 154 w 756"/>
                <a:gd name="T61" fmla="*/ 345 h 756"/>
                <a:gd name="T62" fmla="*/ 148 w 756"/>
                <a:gd name="T63" fmla="*/ 278 h 756"/>
                <a:gd name="T64" fmla="*/ 601 w 756"/>
                <a:gd name="T65" fmla="*/ 345 h 756"/>
                <a:gd name="T66" fmla="*/ 607 w 756"/>
                <a:gd name="T67" fmla="*/ 278 h 756"/>
                <a:gd name="T68" fmla="*/ 601 w 756"/>
                <a:gd name="T69" fmla="*/ 345 h 756"/>
                <a:gd name="T70" fmla="*/ 591 w 756"/>
                <a:gd name="T71" fmla="*/ 486 h 756"/>
                <a:gd name="T72" fmla="*/ 682 w 756"/>
                <a:gd name="T73" fmla="*/ 411 h 756"/>
                <a:gd name="T74" fmla="*/ 103 w 756"/>
                <a:gd name="T75" fmla="*/ 446 h 756"/>
                <a:gd name="T76" fmla="*/ 158 w 756"/>
                <a:gd name="T77" fmla="*/ 448 h 756"/>
                <a:gd name="T78" fmla="*/ 637 w 756"/>
                <a:gd name="T79" fmla="*/ 536 h 756"/>
                <a:gd name="T80" fmla="*/ 541 w 756"/>
                <a:gd name="T81" fmla="*/ 637 h 756"/>
                <a:gd name="T82" fmla="*/ 599 w 756"/>
                <a:gd name="T83" fmla="*/ 599 h 756"/>
                <a:gd name="T84" fmla="*/ 653 w 756"/>
                <a:gd name="T85" fmla="*/ 528 h 756"/>
                <a:gd name="T86" fmla="*/ 103 w 756"/>
                <a:gd name="T87" fmla="*/ 528 h 756"/>
                <a:gd name="T88" fmla="*/ 156 w 756"/>
                <a:gd name="T89" fmla="*/ 599 h 756"/>
                <a:gd name="T90" fmla="*/ 214 w 756"/>
                <a:gd name="T91" fmla="*/ 637 h 756"/>
                <a:gd name="T92" fmla="*/ 103 w 756"/>
                <a:gd name="T93" fmla="*/ 228 h 756"/>
                <a:gd name="T94" fmla="*/ 196 w 756"/>
                <a:gd name="T95" fmla="*/ 153 h 756"/>
                <a:gd name="T96" fmla="*/ 186 w 756"/>
                <a:gd name="T97" fmla="*/ 129 h 756"/>
                <a:gd name="T98" fmla="*/ 115 w 756"/>
                <a:gd name="T99" fmla="*/ 208 h 756"/>
                <a:gd name="T100" fmla="*/ 637 w 756"/>
                <a:gd name="T101" fmla="*/ 220 h 756"/>
                <a:gd name="T102" fmla="*/ 613 w 756"/>
                <a:gd name="T103" fmla="*/ 173 h 756"/>
                <a:gd name="T104" fmla="*/ 535 w 756"/>
                <a:gd name="T105" fmla="*/ 107 h 756"/>
                <a:gd name="T106" fmla="*/ 573 w 756"/>
                <a:gd name="T107" fmla="*/ 192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6" h="756">
                  <a:moveTo>
                    <a:pt x="377" y="0"/>
                  </a:moveTo>
                  <a:lnTo>
                    <a:pt x="377" y="0"/>
                  </a:lnTo>
                  <a:lnTo>
                    <a:pt x="416" y="2"/>
                  </a:lnTo>
                  <a:lnTo>
                    <a:pt x="454" y="8"/>
                  </a:lnTo>
                  <a:lnTo>
                    <a:pt x="490" y="16"/>
                  </a:lnTo>
                  <a:lnTo>
                    <a:pt x="525" y="30"/>
                  </a:lnTo>
                  <a:lnTo>
                    <a:pt x="557" y="46"/>
                  </a:lnTo>
                  <a:lnTo>
                    <a:pt x="589" y="63"/>
                  </a:lnTo>
                  <a:lnTo>
                    <a:pt x="619" y="85"/>
                  </a:lnTo>
                  <a:lnTo>
                    <a:pt x="645" y="109"/>
                  </a:lnTo>
                  <a:lnTo>
                    <a:pt x="645" y="109"/>
                  </a:lnTo>
                  <a:lnTo>
                    <a:pt x="668" y="137"/>
                  </a:lnTo>
                  <a:lnTo>
                    <a:pt x="690" y="167"/>
                  </a:lnTo>
                  <a:lnTo>
                    <a:pt x="710" y="196"/>
                  </a:lnTo>
                  <a:lnTo>
                    <a:pt x="726" y="230"/>
                  </a:lnTo>
                  <a:lnTo>
                    <a:pt x="738" y="266"/>
                  </a:lnTo>
                  <a:lnTo>
                    <a:pt x="748" y="302"/>
                  </a:lnTo>
                  <a:lnTo>
                    <a:pt x="754" y="339"/>
                  </a:lnTo>
                  <a:lnTo>
                    <a:pt x="756" y="377"/>
                  </a:lnTo>
                  <a:lnTo>
                    <a:pt x="756" y="377"/>
                  </a:lnTo>
                  <a:lnTo>
                    <a:pt x="754" y="417"/>
                  </a:lnTo>
                  <a:lnTo>
                    <a:pt x="748" y="454"/>
                  </a:lnTo>
                  <a:lnTo>
                    <a:pt x="738" y="490"/>
                  </a:lnTo>
                  <a:lnTo>
                    <a:pt x="726" y="524"/>
                  </a:lnTo>
                  <a:lnTo>
                    <a:pt x="710" y="558"/>
                  </a:lnTo>
                  <a:lnTo>
                    <a:pt x="690" y="589"/>
                  </a:lnTo>
                  <a:lnTo>
                    <a:pt x="668" y="619"/>
                  </a:lnTo>
                  <a:lnTo>
                    <a:pt x="645" y="645"/>
                  </a:lnTo>
                  <a:lnTo>
                    <a:pt x="645" y="645"/>
                  </a:lnTo>
                  <a:lnTo>
                    <a:pt x="619" y="669"/>
                  </a:lnTo>
                  <a:lnTo>
                    <a:pt x="589" y="691"/>
                  </a:lnTo>
                  <a:lnTo>
                    <a:pt x="557" y="710"/>
                  </a:lnTo>
                  <a:lnTo>
                    <a:pt x="525" y="726"/>
                  </a:lnTo>
                  <a:lnTo>
                    <a:pt x="490" y="738"/>
                  </a:lnTo>
                  <a:lnTo>
                    <a:pt x="454" y="748"/>
                  </a:lnTo>
                  <a:lnTo>
                    <a:pt x="416" y="754"/>
                  </a:lnTo>
                  <a:lnTo>
                    <a:pt x="377" y="756"/>
                  </a:lnTo>
                  <a:lnTo>
                    <a:pt x="377" y="756"/>
                  </a:lnTo>
                  <a:lnTo>
                    <a:pt x="339" y="754"/>
                  </a:lnTo>
                  <a:lnTo>
                    <a:pt x="301" y="748"/>
                  </a:lnTo>
                  <a:lnTo>
                    <a:pt x="265" y="738"/>
                  </a:lnTo>
                  <a:lnTo>
                    <a:pt x="230" y="726"/>
                  </a:lnTo>
                  <a:lnTo>
                    <a:pt x="198" y="710"/>
                  </a:lnTo>
                  <a:lnTo>
                    <a:pt x="166" y="691"/>
                  </a:lnTo>
                  <a:lnTo>
                    <a:pt x="136" y="669"/>
                  </a:lnTo>
                  <a:lnTo>
                    <a:pt x="111" y="645"/>
                  </a:lnTo>
                  <a:lnTo>
                    <a:pt x="111" y="645"/>
                  </a:lnTo>
                  <a:lnTo>
                    <a:pt x="85" y="619"/>
                  </a:lnTo>
                  <a:lnTo>
                    <a:pt x="63" y="589"/>
                  </a:lnTo>
                  <a:lnTo>
                    <a:pt x="45" y="558"/>
                  </a:lnTo>
                  <a:lnTo>
                    <a:pt x="29" y="524"/>
                  </a:lnTo>
                  <a:lnTo>
                    <a:pt x="15" y="490"/>
                  </a:lnTo>
                  <a:lnTo>
                    <a:pt x="7" y="454"/>
                  </a:lnTo>
                  <a:lnTo>
                    <a:pt x="2" y="417"/>
                  </a:lnTo>
                  <a:lnTo>
                    <a:pt x="0" y="377"/>
                  </a:lnTo>
                  <a:lnTo>
                    <a:pt x="0" y="377"/>
                  </a:lnTo>
                  <a:lnTo>
                    <a:pt x="2" y="339"/>
                  </a:lnTo>
                  <a:lnTo>
                    <a:pt x="7" y="302"/>
                  </a:lnTo>
                  <a:lnTo>
                    <a:pt x="15" y="266"/>
                  </a:lnTo>
                  <a:lnTo>
                    <a:pt x="29" y="230"/>
                  </a:lnTo>
                  <a:lnTo>
                    <a:pt x="45" y="196"/>
                  </a:lnTo>
                  <a:lnTo>
                    <a:pt x="63" y="167"/>
                  </a:lnTo>
                  <a:lnTo>
                    <a:pt x="85" y="137"/>
                  </a:lnTo>
                  <a:lnTo>
                    <a:pt x="111" y="109"/>
                  </a:lnTo>
                  <a:lnTo>
                    <a:pt x="111" y="109"/>
                  </a:lnTo>
                  <a:lnTo>
                    <a:pt x="136" y="85"/>
                  </a:lnTo>
                  <a:lnTo>
                    <a:pt x="166" y="63"/>
                  </a:lnTo>
                  <a:lnTo>
                    <a:pt x="198" y="46"/>
                  </a:lnTo>
                  <a:lnTo>
                    <a:pt x="230" y="30"/>
                  </a:lnTo>
                  <a:lnTo>
                    <a:pt x="265" y="16"/>
                  </a:lnTo>
                  <a:lnTo>
                    <a:pt x="301" y="8"/>
                  </a:lnTo>
                  <a:lnTo>
                    <a:pt x="339" y="2"/>
                  </a:lnTo>
                  <a:lnTo>
                    <a:pt x="377" y="0"/>
                  </a:lnTo>
                  <a:lnTo>
                    <a:pt x="377" y="0"/>
                  </a:lnTo>
                  <a:close/>
                  <a:moveTo>
                    <a:pt x="345" y="683"/>
                  </a:moveTo>
                  <a:lnTo>
                    <a:pt x="345" y="593"/>
                  </a:lnTo>
                  <a:lnTo>
                    <a:pt x="345" y="593"/>
                  </a:lnTo>
                  <a:lnTo>
                    <a:pt x="301" y="589"/>
                  </a:lnTo>
                  <a:lnTo>
                    <a:pt x="260" y="583"/>
                  </a:lnTo>
                  <a:lnTo>
                    <a:pt x="260" y="583"/>
                  </a:lnTo>
                  <a:lnTo>
                    <a:pt x="271" y="605"/>
                  </a:lnTo>
                  <a:lnTo>
                    <a:pt x="271" y="605"/>
                  </a:lnTo>
                  <a:lnTo>
                    <a:pt x="287" y="633"/>
                  </a:lnTo>
                  <a:lnTo>
                    <a:pt x="305" y="655"/>
                  </a:lnTo>
                  <a:lnTo>
                    <a:pt x="325" y="671"/>
                  </a:lnTo>
                  <a:lnTo>
                    <a:pt x="335" y="677"/>
                  </a:lnTo>
                  <a:lnTo>
                    <a:pt x="345" y="683"/>
                  </a:lnTo>
                  <a:lnTo>
                    <a:pt x="345" y="683"/>
                  </a:lnTo>
                  <a:close/>
                  <a:moveTo>
                    <a:pt x="345" y="528"/>
                  </a:moveTo>
                  <a:lnTo>
                    <a:pt x="345" y="411"/>
                  </a:lnTo>
                  <a:lnTo>
                    <a:pt x="220" y="411"/>
                  </a:lnTo>
                  <a:lnTo>
                    <a:pt x="220" y="411"/>
                  </a:lnTo>
                  <a:lnTo>
                    <a:pt x="222" y="436"/>
                  </a:lnTo>
                  <a:lnTo>
                    <a:pt x="226" y="462"/>
                  </a:lnTo>
                  <a:lnTo>
                    <a:pt x="236" y="510"/>
                  </a:lnTo>
                  <a:lnTo>
                    <a:pt x="236" y="510"/>
                  </a:lnTo>
                  <a:lnTo>
                    <a:pt x="262" y="516"/>
                  </a:lnTo>
                  <a:lnTo>
                    <a:pt x="287" y="522"/>
                  </a:lnTo>
                  <a:lnTo>
                    <a:pt x="315" y="524"/>
                  </a:lnTo>
                  <a:lnTo>
                    <a:pt x="345" y="528"/>
                  </a:lnTo>
                  <a:lnTo>
                    <a:pt x="345" y="528"/>
                  </a:lnTo>
                  <a:close/>
                  <a:moveTo>
                    <a:pt x="345" y="345"/>
                  </a:moveTo>
                  <a:lnTo>
                    <a:pt x="345" y="228"/>
                  </a:lnTo>
                  <a:lnTo>
                    <a:pt x="345" y="228"/>
                  </a:lnTo>
                  <a:lnTo>
                    <a:pt x="315" y="230"/>
                  </a:lnTo>
                  <a:lnTo>
                    <a:pt x="287" y="234"/>
                  </a:lnTo>
                  <a:lnTo>
                    <a:pt x="262" y="238"/>
                  </a:lnTo>
                  <a:lnTo>
                    <a:pt x="236" y="244"/>
                  </a:lnTo>
                  <a:lnTo>
                    <a:pt x="236" y="244"/>
                  </a:lnTo>
                  <a:lnTo>
                    <a:pt x="226" y="294"/>
                  </a:lnTo>
                  <a:lnTo>
                    <a:pt x="222" y="317"/>
                  </a:lnTo>
                  <a:lnTo>
                    <a:pt x="220" y="345"/>
                  </a:lnTo>
                  <a:lnTo>
                    <a:pt x="345" y="345"/>
                  </a:lnTo>
                  <a:lnTo>
                    <a:pt x="345" y="345"/>
                  </a:lnTo>
                  <a:close/>
                  <a:moveTo>
                    <a:pt x="345" y="163"/>
                  </a:moveTo>
                  <a:lnTo>
                    <a:pt x="345" y="71"/>
                  </a:lnTo>
                  <a:lnTo>
                    <a:pt x="345" y="71"/>
                  </a:lnTo>
                  <a:lnTo>
                    <a:pt x="335" y="77"/>
                  </a:lnTo>
                  <a:lnTo>
                    <a:pt x="325" y="83"/>
                  </a:lnTo>
                  <a:lnTo>
                    <a:pt x="305" y="101"/>
                  </a:lnTo>
                  <a:lnTo>
                    <a:pt x="287" y="123"/>
                  </a:lnTo>
                  <a:lnTo>
                    <a:pt x="271" y="149"/>
                  </a:lnTo>
                  <a:lnTo>
                    <a:pt x="271" y="149"/>
                  </a:lnTo>
                  <a:lnTo>
                    <a:pt x="260" y="173"/>
                  </a:lnTo>
                  <a:lnTo>
                    <a:pt x="260" y="173"/>
                  </a:lnTo>
                  <a:lnTo>
                    <a:pt x="301" y="167"/>
                  </a:lnTo>
                  <a:lnTo>
                    <a:pt x="345" y="163"/>
                  </a:lnTo>
                  <a:lnTo>
                    <a:pt x="345" y="163"/>
                  </a:lnTo>
                  <a:close/>
                  <a:moveTo>
                    <a:pt x="410" y="71"/>
                  </a:moveTo>
                  <a:lnTo>
                    <a:pt x="410" y="163"/>
                  </a:lnTo>
                  <a:lnTo>
                    <a:pt x="410" y="163"/>
                  </a:lnTo>
                  <a:lnTo>
                    <a:pt x="454" y="167"/>
                  </a:lnTo>
                  <a:lnTo>
                    <a:pt x="496" y="173"/>
                  </a:lnTo>
                  <a:lnTo>
                    <a:pt x="496" y="173"/>
                  </a:lnTo>
                  <a:lnTo>
                    <a:pt x="484" y="149"/>
                  </a:lnTo>
                  <a:lnTo>
                    <a:pt x="484" y="149"/>
                  </a:lnTo>
                  <a:lnTo>
                    <a:pt x="468" y="123"/>
                  </a:lnTo>
                  <a:lnTo>
                    <a:pt x="450" y="101"/>
                  </a:lnTo>
                  <a:lnTo>
                    <a:pt x="430" y="83"/>
                  </a:lnTo>
                  <a:lnTo>
                    <a:pt x="420" y="77"/>
                  </a:lnTo>
                  <a:lnTo>
                    <a:pt x="410" y="71"/>
                  </a:lnTo>
                  <a:lnTo>
                    <a:pt x="410" y="71"/>
                  </a:lnTo>
                  <a:close/>
                  <a:moveTo>
                    <a:pt x="410" y="228"/>
                  </a:moveTo>
                  <a:lnTo>
                    <a:pt x="410" y="345"/>
                  </a:lnTo>
                  <a:lnTo>
                    <a:pt x="533" y="345"/>
                  </a:lnTo>
                  <a:lnTo>
                    <a:pt x="533" y="345"/>
                  </a:lnTo>
                  <a:lnTo>
                    <a:pt x="531" y="317"/>
                  </a:lnTo>
                  <a:lnTo>
                    <a:pt x="529" y="294"/>
                  </a:lnTo>
                  <a:lnTo>
                    <a:pt x="525" y="268"/>
                  </a:lnTo>
                  <a:lnTo>
                    <a:pt x="520" y="244"/>
                  </a:lnTo>
                  <a:lnTo>
                    <a:pt x="520" y="244"/>
                  </a:lnTo>
                  <a:lnTo>
                    <a:pt x="494" y="238"/>
                  </a:lnTo>
                  <a:lnTo>
                    <a:pt x="468" y="234"/>
                  </a:lnTo>
                  <a:lnTo>
                    <a:pt x="438" y="230"/>
                  </a:lnTo>
                  <a:lnTo>
                    <a:pt x="410" y="228"/>
                  </a:lnTo>
                  <a:lnTo>
                    <a:pt x="410" y="228"/>
                  </a:lnTo>
                  <a:close/>
                  <a:moveTo>
                    <a:pt x="410" y="411"/>
                  </a:moveTo>
                  <a:lnTo>
                    <a:pt x="410" y="528"/>
                  </a:lnTo>
                  <a:lnTo>
                    <a:pt x="410" y="528"/>
                  </a:lnTo>
                  <a:lnTo>
                    <a:pt x="438" y="524"/>
                  </a:lnTo>
                  <a:lnTo>
                    <a:pt x="468" y="522"/>
                  </a:lnTo>
                  <a:lnTo>
                    <a:pt x="494" y="516"/>
                  </a:lnTo>
                  <a:lnTo>
                    <a:pt x="520" y="510"/>
                  </a:lnTo>
                  <a:lnTo>
                    <a:pt x="520" y="510"/>
                  </a:lnTo>
                  <a:lnTo>
                    <a:pt x="525" y="486"/>
                  </a:lnTo>
                  <a:lnTo>
                    <a:pt x="529" y="462"/>
                  </a:lnTo>
                  <a:lnTo>
                    <a:pt x="531" y="436"/>
                  </a:lnTo>
                  <a:lnTo>
                    <a:pt x="533" y="411"/>
                  </a:lnTo>
                  <a:lnTo>
                    <a:pt x="410" y="411"/>
                  </a:lnTo>
                  <a:lnTo>
                    <a:pt x="410" y="411"/>
                  </a:lnTo>
                  <a:close/>
                  <a:moveTo>
                    <a:pt x="410" y="593"/>
                  </a:moveTo>
                  <a:lnTo>
                    <a:pt x="410" y="683"/>
                  </a:lnTo>
                  <a:lnTo>
                    <a:pt x="410" y="683"/>
                  </a:lnTo>
                  <a:lnTo>
                    <a:pt x="420" y="677"/>
                  </a:lnTo>
                  <a:lnTo>
                    <a:pt x="430" y="671"/>
                  </a:lnTo>
                  <a:lnTo>
                    <a:pt x="450" y="655"/>
                  </a:lnTo>
                  <a:lnTo>
                    <a:pt x="468" y="633"/>
                  </a:lnTo>
                  <a:lnTo>
                    <a:pt x="484" y="605"/>
                  </a:lnTo>
                  <a:lnTo>
                    <a:pt x="484" y="605"/>
                  </a:lnTo>
                  <a:lnTo>
                    <a:pt x="496" y="583"/>
                  </a:lnTo>
                  <a:lnTo>
                    <a:pt x="496" y="583"/>
                  </a:lnTo>
                  <a:lnTo>
                    <a:pt x="454" y="589"/>
                  </a:lnTo>
                  <a:lnTo>
                    <a:pt x="410" y="593"/>
                  </a:lnTo>
                  <a:lnTo>
                    <a:pt x="410" y="593"/>
                  </a:lnTo>
                  <a:close/>
                  <a:moveTo>
                    <a:pt x="73" y="345"/>
                  </a:moveTo>
                  <a:lnTo>
                    <a:pt x="154" y="345"/>
                  </a:lnTo>
                  <a:lnTo>
                    <a:pt x="154" y="345"/>
                  </a:lnTo>
                  <a:lnTo>
                    <a:pt x="158" y="307"/>
                  </a:lnTo>
                  <a:lnTo>
                    <a:pt x="162" y="270"/>
                  </a:lnTo>
                  <a:lnTo>
                    <a:pt x="162" y="270"/>
                  </a:lnTo>
                  <a:lnTo>
                    <a:pt x="148" y="278"/>
                  </a:lnTo>
                  <a:lnTo>
                    <a:pt x="148" y="278"/>
                  </a:lnTo>
                  <a:lnTo>
                    <a:pt x="123" y="292"/>
                  </a:lnTo>
                  <a:lnTo>
                    <a:pt x="103" y="309"/>
                  </a:lnTo>
                  <a:lnTo>
                    <a:pt x="85" y="325"/>
                  </a:lnTo>
                  <a:lnTo>
                    <a:pt x="73" y="345"/>
                  </a:lnTo>
                  <a:lnTo>
                    <a:pt x="73" y="345"/>
                  </a:lnTo>
                  <a:close/>
                  <a:moveTo>
                    <a:pt x="601" y="345"/>
                  </a:moveTo>
                  <a:lnTo>
                    <a:pt x="682" y="345"/>
                  </a:lnTo>
                  <a:lnTo>
                    <a:pt x="682" y="345"/>
                  </a:lnTo>
                  <a:lnTo>
                    <a:pt x="670" y="325"/>
                  </a:lnTo>
                  <a:lnTo>
                    <a:pt x="653" y="309"/>
                  </a:lnTo>
                  <a:lnTo>
                    <a:pt x="633" y="292"/>
                  </a:lnTo>
                  <a:lnTo>
                    <a:pt x="607" y="278"/>
                  </a:lnTo>
                  <a:lnTo>
                    <a:pt x="607" y="278"/>
                  </a:lnTo>
                  <a:lnTo>
                    <a:pt x="591" y="270"/>
                  </a:lnTo>
                  <a:lnTo>
                    <a:pt x="591" y="270"/>
                  </a:lnTo>
                  <a:lnTo>
                    <a:pt x="597" y="307"/>
                  </a:lnTo>
                  <a:lnTo>
                    <a:pt x="601" y="345"/>
                  </a:lnTo>
                  <a:lnTo>
                    <a:pt x="601" y="345"/>
                  </a:lnTo>
                  <a:close/>
                  <a:moveTo>
                    <a:pt x="682" y="411"/>
                  </a:moveTo>
                  <a:lnTo>
                    <a:pt x="601" y="411"/>
                  </a:lnTo>
                  <a:lnTo>
                    <a:pt x="601" y="411"/>
                  </a:lnTo>
                  <a:lnTo>
                    <a:pt x="597" y="448"/>
                  </a:lnTo>
                  <a:lnTo>
                    <a:pt x="591" y="486"/>
                  </a:lnTo>
                  <a:lnTo>
                    <a:pt x="591" y="486"/>
                  </a:lnTo>
                  <a:lnTo>
                    <a:pt x="607" y="478"/>
                  </a:lnTo>
                  <a:lnTo>
                    <a:pt x="607" y="478"/>
                  </a:lnTo>
                  <a:lnTo>
                    <a:pt x="633" y="462"/>
                  </a:lnTo>
                  <a:lnTo>
                    <a:pt x="653" y="446"/>
                  </a:lnTo>
                  <a:lnTo>
                    <a:pt x="670" y="429"/>
                  </a:lnTo>
                  <a:lnTo>
                    <a:pt x="682" y="411"/>
                  </a:lnTo>
                  <a:lnTo>
                    <a:pt x="682" y="411"/>
                  </a:lnTo>
                  <a:close/>
                  <a:moveTo>
                    <a:pt x="154" y="411"/>
                  </a:moveTo>
                  <a:lnTo>
                    <a:pt x="73" y="411"/>
                  </a:lnTo>
                  <a:lnTo>
                    <a:pt x="73" y="411"/>
                  </a:lnTo>
                  <a:lnTo>
                    <a:pt x="85" y="429"/>
                  </a:lnTo>
                  <a:lnTo>
                    <a:pt x="103" y="446"/>
                  </a:lnTo>
                  <a:lnTo>
                    <a:pt x="123" y="462"/>
                  </a:lnTo>
                  <a:lnTo>
                    <a:pt x="148" y="478"/>
                  </a:lnTo>
                  <a:lnTo>
                    <a:pt x="148" y="478"/>
                  </a:lnTo>
                  <a:lnTo>
                    <a:pt x="162" y="486"/>
                  </a:lnTo>
                  <a:lnTo>
                    <a:pt x="162" y="486"/>
                  </a:lnTo>
                  <a:lnTo>
                    <a:pt x="158" y="448"/>
                  </a:lnTo>
                  <a:lnTo>
                    <a:pt x="154" y="411"/>
                  </a:lnTo>
                  <a:lnTo>
                    <a:pt x="154" y="411"/>
                  </a:lnTo>
                  <a:close/>
                  <a:moveTo>
                    <a:pt x="653" y="528"/>
                  </a:moveTo>
                  <a:lnTo>
                    <a:pt x="653" y="528"/>
                  </a:lnTo>
                  <a:lnTo>
                    <a:pt x="637" y="536"/>
                  </a:lnTo>
                  <a:lnTo>
                    <a:pt x="637" y="536"/>
                  </a:lnTo>
                  <a:lnTo>
                    <a:pt x="607" y="550"/>
                  </a:lnTo>
                  <a:lnTo>
                    <a:pt x="573" y="563"/>
                  </a:lnTo>
                  <a:lnTo>
                    <a:pt x="573" y="563"/>
                  </a:lnTo>
                  <a:lnTo>
                    <a:pt x="557" y="601"/>
                  </a:lnTo>
                  <a:lnTo>
                    <a:pt x="541" y="637"/>
                  </a:lnTo>
                  <a:lnTo>
                    <a:pt x="541" y="637"/>
                  </a:lnTo>
                  <a:lnTo>
                    <a:pt x="535" y="647"/>
                  </a:lnTo>
                  <a:lnTo>
                    <a:pt x="535" y="647"/>
                  </a:lnTo>
                  <a:lnTo>
                    <a:pt x="551" y="637"/>
                  </a:lnTo>
                  <a:lnTo>
                    <a:pt x="569" y="625"/>
                  </a:lnTo>
                  <a:lnTo>
                    <a:pt x="583" y="613"/>
                  </a:lnTo>
                  <a:lnTo>
                    <a:pt x="599" y="599"/>
                  </a:lnTo>
                  <a:lnTo>
                    <a:pt x="599" y="599"/>
                  </a:lnTo>
                  <a:lnTo>
                    <a:pt x="613" y="581"/>
                  </a:lnTo>
                  <a:lnTo>
                    <a:pt x="629" y="565"/>
                  </a:lnTo>
                  <a:lnTo>
                    <a:pt x="641" y="546"/>
                  </a:lnTo>
                  <a:lnTo>
                    <a:pt x="653" y="528"/>
                  </a:lnTo>
                  <a:lnTo>
                    <a:pt x="653" y="528"/>
                  </a:lnTo>
                  <a:close/>
                  <a:moveTo>
                    <a:pt x="182" y="563"/>
                  </a:moveTo>
                  <a:lnTo>
                    <a:pt x="182" y="563"/>
                  </a:lnTo>
                  <a:lnTo>
                    <a:pt x="148" y="550"/>
                  </a:lnTo>
                  <a:lnTo>
                    <a:pt x="119" y="536"/>
                  </a:lnTo>
                  <a:lnTo>
                    <a:pt x="119" y="536"/>
                  </a:lnTo>
                  <a:lnTo>
                    <a:pt x="103" y="528"/>
                  </a:lnTo>
                  <a:lnTo>
                    <a:pt x="103" y="528"/>
                  </a:lnTo>
                  <a:lnTo>
                    <a:pt x="115" y="546"/>
                  </a:lnTo>
                  <a:lnTo>
                    <a:pt x="127" y="565"/>
                  </a:lnTo>
                  <a:lnTo>
                    <a:pt x="140" y="581"/>
                  </a:lnTo>
                  <a:lnTo>
                    <a:pt x="156" y="599"/>
                  </a:lnTo>
                  <a:lnTo>
                    <a:pt x="156" y="599"/>
                  </a:lnTo>
                  <a:lnTo>
                    <a:pt x="170" y="613"/>
                  </a:lnTo>
                  <a:lnTo>
                    <a:pt x="186" y="625"/>
                  </a:lnTo>
                  <a:lnTo>
                    <a:pt x="202" y="637"/>
                  </a:lnTo>
                  <a:lnTo>
                    <a:pt x="220" y="647"/>
                  </a:lnTo>
                  <a:lnTo>
                    <a:pt x="220" y="647"/>
                  </a:lnTo>
                  <a:lnTo>
                    <a:pt x="214" y="637"/>
                  </a:lnTo>
                  <a:lnTo>
                    <a:pt x="214" y="637"/>
                  </a:lnTo>
                  <a:lnTo>
                    <a:pt x="196" y="601"/>
                  </a:lnTo>
                  <a:lnTo>
                    <a:pt x="182" y="563"/>
                  </a:lnTo>
                  <a:lnTo>
                    <a:pt x="182" y="563"/>
                  </a:lnTo>
                  <a:close/>
                  <a:moveTo>
                    <a:pt x="103" y="228"/>
                  </a:moveTo>
                  <a:lnTo>
                    <a:pt x="103" y="228"/>
                  </a:lnTo>
                  <a:lnTo>
                    <a:pt x="119" y="220"/>
                  </a:lnTo>
                  <a:lnTo>
                    <a:pt x="119" y="220"/>
                  </a:lnTo>
                  <a:lnTo>
                    <a:pt x="148" y="204"/>
                  </a:lnTo>
                  <a:lnTo>
                    <a:pt x="182" y="192"/>
                  </a:lnTo>
                  <a:lnTo>
                    <a:pt x="182" y="192"/>
                  </a:lnTo>
                  <a:lnTo>
                    <a:pt x="196" y="153"/>
                  </a:lnTo>
                  <a:lnTo>
                    <a:pt x="214" y="117"/>
                  </a:lnTo>
                  <a:lnTo>
                    <a:pt x="214" y="117"/>
                  </a:lnTo>
                  <a:lnTo>
                    <a:pt x="220" y="107"/>
                  </a:lnTo>
                  <a:lnTo>
                    <a:pt x="220" y="107"/>
                  </a:lnTo>
                  <a:lnTo>
                    <a:pt x="202" y="119"/>
                  </a:lnTo>
                  <a:lnTo>
                    <a:pt x="186" y="129"/>
                  </a:lnTo>
                  <a:lnTo>
                    <a:pt x="170" y="143"/>
                  </a:lnTo>
                  <a:lnTo>
                    <a:pt x="156" y="157"/>
                  </a:lnTo>
                  <a:lnTo>
                    <a:pt x="156" y="157"/>
                  </a:lnTo>
                  <a:lnTo>
                    <a:pt x="140" y="173"/>
                  </a:lnTo>
                  <a:lnTo>
                    <a:pt x="127" y="190"/>
                  </a:lnTo>
                  <a:lnTo>
                    <a:pt x="115" y="208"/>
                  </a:lnTo>
                  <a:lnTo>
                    <a:pt x="103" y="228"/>
                  </a:lnTo>
                  <a:lnTo>
                    <a:pt x="103" y="228"/>
                  </a:lnTo>
                  <a:close/>
                  <a:moveTo>
                    <a:pt x="573" y="192"/>
                  </a:moveTo>
                  <a:lnTo>
                    <a:pt x="573" y="192"/>
                  </a:lnTo>
                  <a:lnTo>
                    <a:pt x="607" y="204"/>
                  </a:lnTo>
                  <a:lnTo>
                    <a:pt x="637" y="220"/>
                  </a:lnTo>
                  <a:lnTo>
                    <a:pt x="637" y="220"/>
                  </a:lnTo>
                  <a:lnTo>
                    <a:pt x="653" y="228"/>
                  </a:lnTo>
                  <a:lnTo>
                    <a:pt x="653" y="228"/>
                  </a:lnTo>
                  <a:lnTo>
                    <a:pt x="641" y="208"/>
                  </a:lnTo>
                  <a:lnTo>
                    <a:pt x="629" y="190"/>
                  </a:lnTo>
                  <a:lnTo>
                    <a:pt x="613" y="173"/>
                  </a:lnTo>
                  <a:lnTo>
                    <a:pt x="599" y="157"/>
                  </a:lnTo>
                  <a:lnTo>
                    <a:pt x="599" y="157"/>
                  </a:lnTo>
                  <a:lnTo>
                    <a:pt x="583" y="143"/>
                  </a:lnTo>
                  <a:lnTo>
                    <a:pt x="569" y="129"/>
                  </a:lnTo>
                  <a:lnTo>
                    <a:pt x="551" y="119"/>
                  </a:lnTo>
                  <a:lnTo>
                    <a:pt x="535" y="107"/>
                  </a:lnTo>
                  <a:lnTo>
                    <a:pt x="535" y="107"/>
                  </a:lnTo>
                  <a:lnTo>
                    <a:pt x="541" y="117"/>
                  </a:lnTo>
                  <a:lnTo>
                    <a:pt x="541" y="117"/>
                  </a:lnTo>
                  <a:lnTo>
                    <a:pt x="557" y="153"/>
                  </a:lnTo>
                  <a:lnTo>
                    <a:pt x="573" y="192"/>
                  </a:lnTo>
                  <a:lnTo>
                    <a:pt x="573" y="1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defRPr/>
              </a:pPr>
              <a:endParaRPr lang="zh-CN" altLang="en-US">
                <a:solidFill>
                  <a:prstClr val="black"/>
                </a:solidFill>
                <a:latin typeface="Calibri"/>
                <a:ea typeface="宋体" pitchFamily="2" charset="-122"/>
              </a:endParaRPr>
            </a:p>
          </p:txBody>
        </p:sp>
      </p:grpSp>
      <p:sp>
        <p:nvSpPr>
          <p:cNvPr id="30" name="矩形 29"/>
          <p:cNvSpPr/>
          <p:nvPr/>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31" name="矩形 30"/>
          <p:cNvSpPr/>
          <p:nvPr/>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37" name="文本框 36"/>
          <p:cNvSpPr txBox="1"/>
          <p:nvPr/>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总结建议</a:t>
            </a:r>
            <a:endParaRPr lang="zh-CN" altLang="en-US" sz="1500" dirty="0">
              <a:solidFill>
                <a:prstClr val="black">
                  <a:lumMod val="65000"/>
                  <a:lumOff val="35000"/>
                </a:prstClr>
              </a:solidFill>
              <a:latin typeface="微软雅黑" charset="0"/>
              <a:ea typeface="微软雅黑" charset="0"/>
              <a:sym typeface="+mn-ea"/>
            </a:endParaRPr>
          </a:p>
        </p:txBody>
      </p:sp>
      <p:sp>
        <p:nvSpPr>
          <p:cNvPr id="39" name="文本框 38"/>
          <p:cNvSpPr txBox="1"/>
          <p:nvPr/>
        </p:nvSpPr>
        <p:spPr>
          <a:xfrm>
            <a:off x="1013032" y="2530157"/>
            <a:ext cx="3054368" cy="1754326"/>
          </a:xfrm>
          <a:prstGeom prst="rect">
            <a:avLst/>
          </a:prstGeom>
          <a:noFill/>
        </p:spPr>
        <p:txBody>
          <a:bodyPr vert="horz" wrap="square" rtlCol="0">
            <a:spAutoFit/>
          </a:bodyPr>
          <a:lstStyle/>
          <a:p>
            <a:pPr>
              <a:lnSpc>
                <a:spcPct val="150000"/>
              </a:lnSpc>
            </a:pPr>
            <a:r>
              <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请替换文字内容，点击添加相关标题文字。请替换文字内容，点击添加相关标题文字，修改文字内容，也可以直接复制你的内容到此。请替换文字内容，点击添加相关标题文字。请替换文字内容，点击添加相关标题文字，修改文字内容，也可以直接复制你的内容到此。请替换文字内容，点击添加相关标题文字。</a:t>
            </a:r>
            <a:endPar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1" name="文本框 40"/>
          <p:cNvSpPr txBox="1"/>
          <p:nvPr/>
        </p:nvSpPr>
        <p:spPr>
          <a:xfrm>
            <a:off x="1732246" y="1944183"/>
            <a:ext cx="1615940" cy="346249"/>
          </a:xfrm>
          <a:prstGeom prst="rect">
            <a:avLst/>
          </a:prstGeom>
          <a:noFill/>
          <a:effectLst/>
          <a:extLst>
            <a:ext uri="{909E8E84-426E-40DD-AFC4-6F175D3DCCD1}">
              <a14:hiddenFill xmlns:a14="http://schemas.microsoft.com/office/drawing/2010/main">
                <a:solidFill>
                  <a:schemeClr val="bg1"/>
                </a:solidFill>
              </a14:hiddenFill>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da-DK" sz="1650" b="1" dirty="0">
                <a:solidFill>
                  <a:prstClr val="black">
                    <a:lumMod val="65000"/>
                    <a:lumOff val="35000"/>
                  </a:prstClr>
                </a:solidFill>
                <a:latin typeface="黑体" panose="02010609060101010101" pitchFamily="49" charset="-122"/>
                <a:ea typeface="黑体" panose="02010609060101010101" pitchFamily="49" charset="-122"/>
                <a:sym typeface="+mn-ea"/>
              </a:rPr>
              <a:t>输入</a:t>
            </a:r>
            <a:r>
              <a:rPr lang="zh-CN" altLang="en-US" sz="1650" b="1" dirty="0">
                <a:solidFill>
                  <a:prstClr val="black">
                    <a:lumMod val="65000"/>
                    <a:lumOff val="35000"/>
                  </a:prstClr>
                </a:solidFill>
                <a:latin typeface="黑体" panose="02010609060101010101" pitchFamily="49" charset="-122"/>
                <a:ea typeface="黑体" panose="02010609060101010101" pitchFamily="49" charset="-122"/>
                <a:sym typeface="+mn-ea"/>
              </a:rPr>
              <a:t>文字</a:t>
            </a:r>
            <a:r>
              <a:rPr lang="zh-CN" altLang="da-DK" sz="1650" b="1" dirty="0">
                <a:solidFill>
                  <a:prstClr val="black">
                    <a:lumMod val="65000"/>
                    <a:lumOff val="35000"/>
                  </a:prstClr>
                </a:solidFill>
                <a:latin typeface="黑体" panose="02010609060101010101" pitchFamily="49" charset="-122"/>
                <a:ea typeface="黑体" panose="02010609060101010101" pitchFamily="49" charset="-122"/>
                <a:sym typeface="+mn-ea"/>
              </a:rPr>
              <a:t>标题</a:t>
            </a:r>
            <a:endParaRPr lang="zh-CN" altLang="da-DK" sz="1650" b="1" kern="0" dirty="0">
              <a:solidFill>
                <a:prstClr val="black">
                  <a:lumMod val="65000"/>
                  <a:lumOff val="35000"/>
                </a:prstClr>
              </a:solidFill>
              <a:latin typeface="黑体" panose="02010609060101010101" pitchFamily="49" charset="-122"/>
              <a:ea typeface="黑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sp>
        <p:nvSpPr>
          <p:cNvPr id="82" name="Text Placeholder 2"/>
          <p:cNvSpPr txBox="1"/>
          <p:nvPr/>
        </p:nvSpPr>
        <p:spPr>
          <a:xfrm>
            <a:off x="635318" y="1047847"/>
            <a:ext cx="868680" cy="282416"/>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defTabSz="342900">
              <a:lnSpc>
                <a:spcPct val="140000"/>
              </a:lnSpc>
              <a:defRPr/>
            </a:pPr>
            <a:r>
              <a:rPr lang="zh-CN" altLang="en-US" sz="1500" b="1" dirty="0">
                <a:solidFill>
                  <a:prstClr val="black">
                    <a:lumMod val="65000"/>
                    <a:lumOff val="35000"/>
                  </a:prstClr>
                </a:solidFill>
                <a:latin typeface="微软雅黑" panose="020B0503020204020204" pitchFamily="34" charset="-122"/>
                <a:ea typeface="微软雅黑" panose="020B0503020204020204" pitchFamily="34" charset="-122"/>
                <a:sym typeface="+mn-ea"/>
              </a:rPr>
              <a:t>关键词</a:t>
            </a:r>
            <a:endParaRPr lang="zh-CN" altLang="en-US" sz="1500" b="1" dirty="0">
              <a:solidFill>
                <a:prstClr val="black">
                  <a:lumMod val="65000"/>
                  <a:lumOff val="35000"/>
                </a:prstClr>
              </a:solidFill>
              <a:latin typeface="微软雅黑" panose="020B0503020204020204" pitchFamily="34" charset="-122"/>
              <a:ea typeface="微软雅黑" panose="020B0503020204020204" pitchFamily="34" charset="-122"/>
              <a:sym typeface="+mn-ea"/>
            </a:endParaRPr>
          </a:p>
        </p:txBody>
      </p:sp>
      <p:sp>
        <p:nvSpPr>
          <p:cNvPr id="88" name="Text Placeholder 2"/>
          <p:cNvSpPr txBox="1"/>
          <p:nvPr/>
        </p:nvSpPr>
        <p:spPr>
          <a:xfrm>
            <a:off x="6724640" y="1043600"/>
            <a:ext cx="877049" cy="282416"/>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pPr defTabSz="342900">
              <a:defRPr/>
            </a:pPr>
            <a:r>
              <a:rPr lang="zh-CN" altLang="en-US" sz="1500" b="1" dirty="0">
                <a:solidFill>
                  <a:prstClr val="black">
                    <a:lumMod val="65000"/>
                    <a:lumOff val="35000"/>
                  </a:prstClr>
                </a:solidFill>
              </a:rPr>
              <a:t>关键词</a:t>
            </a:r>
            <a:endParaRPr lang="zh-CN" altLang="en-US" sz="1500" b="1" dirty="0">
              <a:solidFill>
                <a:prstClr val="black">
                  <a:lumMod val="65000"/>
                  <a:lumOff val="35000"/>
                </a:prstClr>
              </a:solidFill>
            </a:endParaRPr>
          </a:p>
        </p:txBody>
      </p:sp>
      <p:cxnSp>
        <p:nvCxnSpPr>
          <p:cNvPr id="90" name="直接连接符 89"/>
          <p:cNvCxnSpPr/>
          <p:nvPr/>
        </p:nvCxnSpPr>
        <p:spPr>
          <a:xfrm flipV="1">
            <a:off x="2967514" y="1531620"/>
            <a:ext cx="0" cy="393383"/>
          </a:xfrm>
          <a:prstGeom prst="line">
            <a:avLst/>
          </a:prstGeom>
          <a:ln>
            <a:solidFill>
              <a:srgbClr val="236278"/>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2698433" y="1531620"/>
            <a:ext cx="269081" cy="0"/>
          </a:xfrm>
          <a:prstGeom prst="line">
            <a:avLst/>
          </a:prstGeom>
          <a:ln>
            <a:solidFill>
              <a:srgbClr val="236278">
                <a:alpha val="50000"/>
              </a:srgb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4097179" y="1543526"/>
            <a:ext cx="0" cy="393383"/>
          </a:xfrm>
          <a:prstGeom prst="line">
            <a:avLst/>
          </a:prstGeom>
          <a:ln>
            <a:solidFill>
              <a:srgbClr val="236278"/>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097179" y="1543526"/>
            <a:ext cx="2431256" cy="0"/>
          </a:xfrm>
          <a:prstGeom prst="line">
            <a:avLst/>
          </a:prstGeom>
          <a:ln>
            <a:solidFill>
              <a:srgbClr val="236278"/>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5226844" y="3292793"/>
            <a:ext cx="4763" cy="453390"/>
          </a:xfrm>
          <a:prstGeom prst="line">
            <a:avLst/>
          </a:prstGeom>
          <a:ln>
            <a:solidFill>
              <a:srgbClr val="236278"/>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2698433" y="3746183"/>
            <a:ext cx="2533174" cy="0"/>
          </a:xfrm>
          <a:prstGeom prst="line">
            <a:avLst/>
          </a:prstGeom>
          <a:ln>
            <a:solidFill>
              <a:srgbClr val="236278"/>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6411754" y="3292793"/>
            <a:ext cx="0" cy="668179"/>
          </a:xfrm>
          <a:prstGeom prst="line">
            <a:avLst/>
          </a:prstGeom>
          <a:ln>
            <a:solidFill>
              <a:srgbClr val="236278"/>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6411754" y="3960495"/>
            <a:ext cx="285750" cy="0"/>
          </a:xfrm>
          <a:prstGeom prst="line">
            <a:avLst/>
          </a:prstGeom>
          <a:ln>
            <a:solidFill>
              <a:srgbClr val="236278"/>
            </a:solidFill>
          </a:ln>
        </p:spPr>
        <p:style>
          <a:lnRef idx="1">
            <a:schemeClr val="accent1"/>
          </a:lnRef>
          <a:fillRef idx="0">
            <a:schemeClr val="accent1"/>
          </a:fillRef>
          <a:effectRef idx="0">
            <a:schemeClr val="accent1"/>
          </a:effectRef>
          <a:fontRef idx="minor">
            <a:schemeClr val="tx1"/>
          </a:fontRef>
        </p:style>
      </p:cxnSp>
      <p:grpSp>
        <p:nvGrpSpPr>
          <p:cNvPr id="98" name="组合 97"/>
          <p:cNvGrpSpPr/>
          <p:nvPr/>
        </p:nvGrpSpPr>
        <p:grpSpPr>
          <a:xfrm>
            <a:off x="2289810" y="1936909"/>
            <a:ext cx="1355408" cy="1355884"/>
            <a:chOff x="2714799" y="2648622"/>
            <a:chExt cx="1891378" cy="1891378"/>
          </a:xfrm>
          <a:solidFill>
            <a:srgbClr val="236278"/>
          </a:solidFill>
        </p:grpSpPr>
        <p:sp>
          <p:nvSpPr>
            <p:cNvPr id="99" name="Oval 8"/>
            <p:cNvSpPr/>
            <p:nvPr/>
          </p:nvSpPr>
          <p:spPr>
            <a:xfrm>
              <a:off x="2714799" y="2648622"/>
              <a:ext cx="1891378" cy="1891378"/>
            </a:xfrm>
            <a:prstGeom prst="ellipse">
              <a:avLst/>
            </a:prstGeom>
            <a:grpFill/>
            <a:ln w="666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en-US" sz="900" dirty="0">
                <a:solidFill>
                  <a:prstClr val="white"/>
                </a:solidFill>
                <a:latin typeface="微软雅黑" panose="020B0503020204020204" pitchFamily="34" charset="-122"/>
                <a:ea typeface="微软雅黑" panose="020B0503020204020204" pitchFamily="34" charset="-122"/>
              </a:endParaRPr>
            </a:p>
          </p:txBody>
        </p:sp>
        <p:sp>
          <p:nvSpPr>
            <p:cNvPr id="100" name="Text Placeholder 2"/>
            <p:cNvSpPr txBox="1"/>
            <p:nvPr/>
          </p:nvSpPr>
          <p:spPr>
            <a:xfrm>
              <a:off x="3146847"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defTabSz="342900">
                <a:defRPr/>
              </a:pPr>
              <a:r>
                <a:rPr lang="zh-CN" altLang="en-US" b="1" dirty="0">
                  <a:solidFill>
                    <a:prstClr val="white"/>
                  </a:solidFill>
                  <a:latin typeface="微软雅黑" panose="020B0503020204020204" pitchFamily="34" charset="-122"/>
                  <a:ea typeface="微软雅黑" panose="020B0503020204020204" pitchFamily="34" charset="-122"/>
                </a:rPr>
                <a:t>关键词</a:t>
              </a:r>
              <a:endParaRPr lang="zh-CN" altLang="en-US" b="1" dirty="0">
                <a:solidFill>
                  <a:prstClr val="white"/>
                </a:solidFill>
                <a:latin typeface="微软雅黑" panose="020B0503020204020204" pitchFamily="34" charset="-122"/>
                <a:ea typeface="微软雅黑" panose="020B0503020204020204" pitchFamily="34" charset="-122"/>
              </a:endParaRPr>
            </a:p>
          </p:txBody>
        </p:sp>
      </p:grpSp>
      <p:grpSp>
        <p:nvGrpSpPr>
          <p:cNvPr id="101" name="组合 100"/>
          <p:cNvGrpSpPr/>
          <p:nvPr/>
        </p:nvGrpSpPr>
        <p:grpSpPr>
          <a:xfrm>
            <a:off x="3419475" y="1936909"/>
            <a:ext cx="1355408" cy="1355884"/>
            <a:chOff x="4290947" y="2648622"/>
            <a:chExt cx="1891378" cy="1891378"/>
          </a:xfrm>
          <a:solidFill>
            <a:srgbClr val="236278"/>
          </a:solidFill>
        </p:grpSpPr>
        <p:sp>
          <p:nvSpPr>
            <p:cNvPr id="102" name="Oval 9"/>
            <p:cNvSpPr/>
            <p:nvPr/>
          </p:nvSpPr>
          <p:spPr>
            <a:xfrm>
              <a:off x="4290947" y="2648622"/>
              <a:ext cx="1891378" cy="1891378"/>
            </a:xfrm>
            <a:prstGeom prst="ellipse">
              <a:avLst/>
            </a:prstGeom>
            <a:grpFill/>
            <a:ln w="666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en-US" sz="900" dirty="0">
                <a:solidFill>
                  <a:prstClr val="white"/>
                </a:solidFill>
                <a:latin typeface="微软雅黑" panose="020B0503020204020204" pitchFamily="34" charset="-122"/>
                <a:ea typeface="微软雅黑" panose="020B0503020204020204" pitchFamily="34" charset="-122"/>
              </a:endParaRPr>
            </a:p>
          </p:txBody>
        </p:sp>
        <p:sp>
          <p:nvSpPr>
            <p:cNvPr id="103" name="Text Placeholder 2"/>
            <p:cNvSpPr txBox="1"/>
            <p:nvPr/>
          </p:nvSpPr>
          <p:spPr>
            <a:xfrm>
              <a:off x="4739406"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defTabSz="342900">
                <a:defRPr/>
              </a:pPr>
              <a:r>
                <a:rPr lang="zh-CN" altLang="en-US" b="1" dirty="0">
                  <a:solidFill>
                    <a:prstClr val="white"/>
                  </a:solidFill>
                  <a:latin typeface="微软雅黑" panose="020B0503020204020204" pitchFamily="34" charset="-122"/>
                  <a:ea typeface="微软雅黑" panose="020B0503020204020204" pitchFamily="34" charset="-122"/>
                </a:rPr>
                <a:t>关键词</a:t>
              </a:r>
              <a:endParaRPr lang="zh-CN" altLang="en-US" b="1" dirty="0">
                <a:solidFill>
                  <a:prstClr val="white"/>
                </a:solidFill>
                <a:latin typeface="微软雅黑" panose="020B0503020204020204" pitchFamily="34" charset="-122"/>
                <a:ea typeface="微软雅黑" panose="020B0503020204020204" pitchFamily="34" charset="-122"/>
              </a:endParaRPr>
            </a:p>
          </p:txBody>
        </p:sp>
      </p:grpSp>
      <p:grpSp>
        <p:nvGrpSpPr>
          <p:cNvPr id="104" name="组合 103"/>
          <p:cNvGrpSpPr/>
          <p:nvPr/>
        </p:nvGrpSpPr>
        <p:grpSpPr>
          <a:xfrm>
            <a:off x="4549140" y="1936909"/>
            <a:ext cx="1355408" cy="1355884"/>
            <a:chOff x="5867096" y="2648622"/>
            <a:chExt cx="1891378" cy="1891378"/>
          </a:xfrm>
          <a:solidFill>
            <a:srgbClr val="236278"/>
          </a:solidFill>
        </p:grpSpPr>
        <p:sp>
          <p:nvSpPr>
            <p:cNvPr id="105" name="Oval 10"/>
            <p:cNvSpPr/>
            <p:nvPr/>
          </p:nvSpPr>
          <p:spPr>
            <a:xfrm>
              <a:off x="5867096" y="2648622"/>
              <a:ext cx="1891378" cy="1891378"/>
            </a:xfrm>
            <a:prstGeom prst="ellipse">
              <a:avLst/>
            </a:prstGeom>
            <a:grpFill/>
            <a:ln w="666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en-US" sz="900" dirty="0">
                <a:solidFill>
                  <a:prstClr val="white"/>
                </a:solidFill>
                <a:latin typeface="微软雅黑" panose="020B0503020204020204" pitchFamily="34" charset="-122"/>
                <a:ea typeface="微软雅黑" panose="020B0503020204020204" pitchFamily="34" charset="-122"/>
              </a:endParaRPr>
            </a:p>
          </p:txBody>
        </p:sp>
        <p:sp>
          <p:nvSpPr>
            <p:cNvPr id="106" name="Text Placeholder 2"/>
            <p:cNvSpPr txBox="1"/>
            <p:nvPr/>
          </p:nvSpPr>
          <p:spPr>
            <a:xfrm>
              <a:off x="6315199"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defTabSz="342900">
                <a:defRPr/>
              </a:pPr>
              <a:r>
                <a:rPr lang="zh-CN" altLang="en-US" b="1" dirty="0">
                  <a:solidFill>
                    <a:prstClr val="white"/>
                  </a:solidFill>
                  <a:latin typeface="微软雅黑" panose="020B0503020204020204" pitchFamily="34" charset="-122"/>
                  <a:ea typeface="微软雅黑" panose="020B0503020204020204" pitchFamily="34" charset="-122"/>
                </a:rPr>
                <a:t>关键词</a:t>
              </a:r>
              <a:endParaRPr lang="zh-CN" altLang="en-US" b="1" dirty="0">
                <a:solidFill>
                  <a:prstClr val="white"/>
                </a:solidFill>
                <a:latin typeface="微软雅黑" panose="020B0503020204020204" pitchFamily="34" charset="-122"/>
                <a:ea typeface="微软雅黑" panose="020B0503020204020204" pitchFamily="34" charset="-122"/>
              </a:endParaRPr>
            </a:p>
          </p:txBody>
        </p:sp>
      </p:grpSp>
      <p:grpSp>
        <p:nvGrpSpPr>
          <p:cNvPr id="107" name="组合 106"/>
          <p:cNvGrpSpPr/>
          <p:nvPr/>
        </p:nvGrpSpPr>
        <p:grpSpPr>
          <a:xfrm>
            <a:off x="5744527" y="1936909"/>
            <a:ext cx="1355408" cy="1355884"/>
            <a:chOff x="7520165" y="2648622"/>
            <a:chExt cx="1891378" cy="1891378"/>
          </a:xfrm>
          <a:solidFill>
            <a:srgbClr val="236278"/>
          </a:solidFill>
        </p:grpSpPr>
        <p:sp>
          <p:nvSpPr>
            <p:cNvPr id="108" name="Oval 11"/>
            <p:cNvSpPr/>
            <p:nvPr/>
          </p:nvSpPr>
          <p:spPr>
            <a:xfrm>
              <a:off x="7520165" y="2648622"/>
              <a:ext cx="1891378" cy="1891378"/>
            </a:xfrm>
            <a:prstGeom prst="ellipse">
              <a:avLst/>
            </a:prstGeom>
            <a:grpFill/>
            <a:ln w="666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en-US" sz="900" dirty="0">
                <a:solidFill>
                  <a:prstClr val="white"/>
                </a:solidFill>
                <a:latin typeface="微软雅黑" panose="020B0503020204020204" pitchFamily="34" charset="-122"/>
                <a:ea typeface="微软雅黑" panose="020B0503020204020204" pitchFamily="34" charset="-122"/>
              </a:endParaRPr>
            </a:p>
          </p:txBody>
        </p:sp>
        <p:sp>
          <p:nvSpPr>
            <p:cNvPr id="109" name="Text Placeholder 2"/>
            <p:cNvSpPr txBox="1"/>
            <p:nvPr/>
          </p:nvSpPr>
          <p:spPr>
            <a:xfrm>
              <a:off x="7899375"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defTabSz="342900">
                <a:defRPr/>
              </a:pPr>
              <a:r>
                <a:rPr lang="zh-CN" altLang="en-US" b="1" dirty="0">
                  <a:solidFill>
                    <a:prstClr val="white"/>
                  </a:solidFill>
                  <a:latin typeface="微软雅黑" panose="020B0503020204020204" pitchFamily="34" charset="-122"/>
                  <a:ea typeface="微软雅黑" panose="020B0503020204020204" pitchFamily="34" charset="-122"/>
                </a:rPr>
                <a:t>关键词</a:t>
              </a:r>
              <a:endParaRPr lang="zh-CN" altLang="en-US" b="1" dirty="0">
                <a:solidFill>
                  <a:prstClr val="white"/>
                </a:solidFill>
                <a:latin typeface="微软雅黑" panose="020B0503020204020204" pitchFamily="34" charset="-122"/>
                <a:ea typeface="微软雅黑" panose="020B0503020204020204" pitchFamily="34" charset="-122"/>
              </a:endParaRPr>
            </a:p>
          </p:txBody>
        </p:sp>
      </p:grpSp>
      <p:sp>
        <p:nvSpPr>
          <p:cNvPr id="111" name="Text Placeholder 2"/>
          <p:cNvSpPr txBox="1"/>
          <p:nvPr/>
        </p:nvSpPr>
        <p:spPr>
          <a:xfrm>
            <a:off x="6712836" y="3203020"/>
            <a:ext cx="969170" cy="282416"/>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pPr defTabSz="342900">
              <a:defRPr/>
            </a:pPr>
            <a:r>
              <a:rPr lang="zh-CN" altLang="en-US" sz="1500" b="1" dirty="0">
                <a:solidFill>
                  <a:prstClr val="black">
                    <a:lumMod val="65000"/>
                    <a:lumOff val="35000"/>
                  </a:prstClr>
                </a:solidFill>
                <a:sym typeface="+mn-ea"/>
              </a:rPr>
              <a:t>关键词</a:t>
            </a:r>
            <a:endParaRPr lang="zh-CN" altLang="en-US" sz="1500" b="1" dirty="0">
              <a:solidFill>
                <a:prstClr val="black">
                  <a:lumMod val="65000"/>
                  <a:lumOff val="35000"/>
                </a:prstClr>
              </a:solidFill>
              <a:sym typeface="+mn-ea"/>
            </a:endParaRPr>
          </a:p>
        </p:txBody>
      </p:sp>
      <p:sp>
        <p:nvSpPr>
          <p:cNvPr id="85" name="Text Placeholder 2"/>
          <p:cNvSpPr txBox="1"/>
          <p:nvPr/>
        </p:nvSpPr>
        <p:spPr>
          <a:xfrm>
            <a:off x="660083" y="2942338"/>
            <a:ext cx="868680" cy="282416"/>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pPr defTabSz="342900">
              <a:defRPr/>
            </a:pPr>
            <a:r>
              <a:rPr lang="zh-CN" altLang="en-US" sz="1500" b="1" dirty="0">
                <a:solidFill>
                  <a:prstClr val="black">
                    <a:lumMod val="65000"/>
                    <a:lumOff val="35000"/>
                  </a:prstClr>
                </a:solidFill>
                <a:sym typeface="+mn-ea"/>
              </a:rPr>
              <a:t>关键词</a:t>
            </a:r>
            <a:endParaRPr lang="zh-CN" altLang="en-US" sz="1500" b="1" dirty="0">
              <a:solidFill>
                <a:prstClr val="black">
                  <a:lumMod val="65000"/>
                  <a:lumOff val="35000"/>
                </a:prstClr>
              </a:solidFill>
              <a:sym typeface="+mn-ea"/>
            </a:endParaRPr>
          </a:p>
        </p:txBody>
      </p:sp>
      <p:sp>
        <p:nvSpPr>
          <p:cNvPr id="33" name="矩形 32"/>
          <p:cNvSpPr/>
          <p:nvPr/>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34" name="矩形 33"/>
          <p:cNvSpPr/>
          <p:nvPr/>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35" name="文本框 34"/>
          <p:cNvSpPr txBox="1"/>
          <p:nvPr/>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总结建议</a:t>
            </a:r>
            <a:endParaRPr lang="zh-CN" altLang="en-US" sz="1500" dirty="0">
              <a:solidFill>
                <a:prstClr val="black">
                  <a:lumMod val="65000"/>
                  <a:lumOff val="35000"/>
                </a:prstClr>
              </a:solidFill>
              <a:latin typeface="微软雅黑" charset="0"/>
              <a:ea typeface="微软雅黑" charset="0"/>
              <a:sym typeface="+mn-ea"/>
            </a:endParaRPr>
          </a:p>
        </p:txBody>
      </p:sp>
      <p:sp>
        <p:nvSpPr>
          <p:cNvPr id="37" name="文本框 36"/>
          <p:cNvSpPr txBox="1"/>
          <p:nvPr/>
        </p:nvSpPr>
        <p:spPr>
          <a:xfrm>
            <a:off x="635317" y="3403769"/>
            <a:ext cx="1654493" cy="611706"/>
          </a:xfrm>
          <a:prstGeom prst="rect">
            <a:avLst/>
          </a:prstGeom>
          <a:noFill/>
        </p:spPr>
        <p:txBody>
          <a:bodyPr vert="horz" wrap="square" rtlCol="0">
            <a:spAutoFit/>
          </a:bodyPr>
          <a:lstStyle/>
          <a:p>
            <a:pPr>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a:t>
            </a:r>
            <a:endPar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8" name="文本框 37"/>
          <p:cNvSpPr txBox="1"/>
          <p:nvPr/>
        </p:nvSpPr>
        <p:spPr>
          <a:xfrm>
            <a:off x="639796" y="1442843"/>
            <a:ext cx="1654493" cy="611706"/>
          </a:xfrm>
          <a:prstGeom prst="rect">
            <a:avLst/>
          </a:prstGeom>
          <a:noFill/>
        </p:spPr>
        <p:txBody>
          <a:bodyPr vert="horz" wrap="square" rtlCol="0">
            <a:spAutoFit/>
          </a:bodyPr>
          <a:lstStyle/>
          <a:p>
            <a:pPr>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a:t>
            </a:r>
            <a:endPar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9" name="文本框 38"/>
          <p:cNvSpPr txBox="1"/>
          <p:nvPr/>
        </p:nvSpPr>
        <p:spPr>
          <a:xfrm>
            <a:off x="6697504" y="1432570"/>
            <a:ext cx="1654493" cy="611706"/>
          </a:xfrm>
          <a:prstGeom prst="rect">
            <a:avLst/>
          </a:prstGeom>
          <a:noFill/>
        </p:spPr>
        <p:txBody>
          <a:bodyPr vert="horz" wrap="square" rtlCol="0">
            <a:spAutoFit/>
          </a:bodyPr>
          <a:lstStyle/>
          <a:p>
            <a:pPr>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a:t>
            </a:r>
            <a:endPar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0" name="文本框 39"/>
          <p:cNvSpPr txBox="1"/>
          <p:nvPr/>
        </p:nvSpPr>
        <p:spPr>
          <a:xfrm>
            <a:off x="6697504" y="3597389"/>
            <a:ext cx="1654493" cy="611706"/>
          </a:xfrm>
          <a:prstGeom prst="rect">
            <a:avLst/>
          </a:prstGeom>
          <a:noFill/>
        </p:spPr>
        <p:txBody>
          <a:bodyPr vert="horz" wrap="square" rtlCol="0">
            <a:spAutoFit/>
          </a:bodyPr>
          <a:lstStyle/>
          <a:p>
            <a:pPr>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a:t>
            </a:r>
            <a:endPar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par>
                                <p:cTn id="14" presetID="10" presetClass="entr" presetSubtype="0" fill="hold" nodeType="with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par>
                                <p:cTn id="17" presetID="10" presetClass="entr" presetSubtype="0" fill="hold" nodeType="with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fade">
                                      <p:cBhvr>
                                        <p:cTn id="19" dur="500"/>
                                        <p:tgtEl>
                                          <p:spTgt spid="92"/>
                                        </p:tgtEl>
                                      </p:cBhvr>
                                    </p:animEffect>
                                  </p:childTnLst>
                                </p:cTn>
                              </p:par>
                              <p:par>
                                <p:cTn id="20" presetID="10" presetClass="entr" presetSubtype="0" fill="hold"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500"/>
                                        <p:tgtEl>
                                          <p:spTgt spid="93"/>
                                        </p:tgtEl>
                                      </p:cBhvr>
                                    </p:animEffect>
                                  </p:childTnLst>
                                </p:cTn>
                              </p:par>
                              <p:par>
                                <p:cTn id="23" presetID="10" presetClass="entr" presetSubtype="0" fill="hold" nodeType="with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fade">
                                      <p:cBhvr>
                                        <p:cTn id="25" dur="500"/>
                                        <p:tgtEl>
                                          <p:spTgt spid="94"/>
                                        </p:tgtEl>
                                      </p:cBhvr>
                                    </p:animEffect>
                                  </p:childTnLst>
                                </p:cTn>
                              </p:par>
                              <p:par>
                                <p:cTn id="26" presetID="10" presetClass="entr" presetSubtype="0" fill="hold" nodeType="withEffect">
                                  <p:stCondLst>
                                    <p:cond delay="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fade">
                                      <p:cBhvr>
                                        <p:cTn id="31" dur="500"/>
                                        <p:tgtEl>
                                          <p:spTgt spid="96"/>
                                        </p:tgtEl>
                                      </p:cBhvr>
                                    </p:animEffect>
                                  </p:childTnLst>
                                </p:cTn>
                              </p:par>
                              <p:par>
                                <p:cTn id="32" presetID="10" presetClass="entr" presetSubtype="0" fill="hold" nodeType="withEffect">
                                  <p:stCondLst>
                                    <p:cond delay="0"/>
                                  </p:stCondLst>
                                  <p:childTnLst>
                                    <p:set>
                                      <p:cBhvr>
                                        <p:cTn id="33" dur="1" fill="hold">
                                          <p:stCondLst>
                                            <p:cond delay="0"/>
                                          </p:stCondLst>
                                        </p:cTn>
                                        <p:tgtEl>
                                          <p:spTgt spid="97"/>
                                        </p:tgtEl>
                                        <p:attrNameLst>
                                          <p:attrName>style.visibility</p:attrName>
                                        </p:attrNameLst>
                                      </p:cBhvr>
                                      <p:to>
                                        <p:strVal val="visible"/>
                                      </p:to>
                                    </p:set>
                                    <p:animEffect transition="in" filter="fade">
                                      <p:cBhvr>
                                        <p:cTn id="34" dur="500"/>
                                        <p:tgtEl>
                                          <p:spTgt spid="97"/>
                                        </p:tgtEl>
                                      </p:cBhvr>
                                    </p:animEffect>
                                  </p:childTnLst>
                                </p:cTn>
                              </p:par>
                              <p:par>
                                <p:cTn id="35" presetID="10" presetClass="entr" presetSubtype="0" fill="hold" nodeType="with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fade">
                                      <p:cBhvr>
                                        <p:cTn id="37" dur="500"/>
                                        <p:tgtEl>
                                          <p:spTgt spid="98"/>
                                        </p:tgtEl>
                                      </p:cBhvr>
                                    </p:animEffect>
                                  </p:childTnLst>
                                </p:cTn>
                              </p:par>
                              <p:par>
                                <p:cTn id="38" presetID="10" presetClass="entr" presetSubtype="0" fill="hold" nodeType="with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10" presetClass="entr" presetSubtype="0" fill="hold" nodeType="withEffect">
                                  <p:stCondLst>
                                    <p:cond delay="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par>
                                <p:cTn id="44" presetID="10" presetClass="entr" presetSubtype="0" fill="hold" nodeType="withEffect">
                                  <p:stCondLst>
                                    <p:cond delay="0"/>
                                  </p:stCondLst>
                                  <p:childTnLst>
                                    <p:set>
                                      <p:cBhvr>
                                        <p:cTn id="45" dur="1" fill="hold">
                                          <p:stCondLst>
                                            <p:cond delay="0"/>
                                          </p:stCondLst>
                                        </p:cTn>
                                        <p:tgtEl>
                                          <p:spTgt spid="107"/>
                                        </p:tgtEl>
                                        <p:attrNameLst>
                                          <p:attrName>style.visibility</p:attrName>
                                        </p:attrNameLst>
                                      </p:cBhvr>
                                      <p:to>
                                        <p:strVal val="visible"/>
                                      </p:to>
                                    </p:set>
                                    <p:animEffect transition="in" filter="fade">
                                      <p:cBhvr>
                                        <p:cTn id="46" dur="500"/>
                                        <p:tgtEl>
                                          <p:spTgt spid="10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1"/>
                                        </p:tgtEl>
                                        <p:attrNameLst>
                                          <p:attrName>style.visibility</p:attrName>
                                        </p:attrNameLst>
                                      </p:cBhvr>
                                      <p:to>
                                        <p:strVal val="visible"/>
                                      </p:to>
                                    </p:set>
                                    <p:animEffect transition="in" filter="fade">
                                      <p:cBhvr>
                                        <p:cTn id="49" dur="500"/>
                                        <p:tgtEl>
                                          <p:spTgt spid="1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fade">
                                      <p:cBhvr>
                                        <p:cTn id="52" dur="500"/>
                                        <p:tgtEl>
                                          <p:spTgt spid="8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8" grpId="0"/>
      <p:bldP spid="111" grpId="0"/>
      <p:bldP spid="85" grpId="0"/>
      <p:bldP spid="37" grpId="0"/>
      <p:bldP spid="38" grpId="0"/>
      <p:bldP spid="39" grpId="0"/>
      <p:bldP spid="4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sp>
        <p:nvSpPr>
          <p:cNvPr id="32" name="MH_Other_1"/>
          <p:cNvSpPr/>
          <p:nvPr/>
        </p:nvSpPr>
        <p:spPr>
          <a:xfrm rot="5400000">
            <a:off x="3906679" y="2953226"/>
            <a:ext cx="0" cy="953"/>
          </a:xfrm>
          <a:custGeom>
            <a:avLst/>
            <a:gdLst>
              <a:gd name="connsiteX0" fmla="*/ 0 w 248"/>
              <a:gd name="connsiteY0" fmla="*/ 124 h 248"/>
              <a:gd name="connsiteX1" fmla="*/ 11 w 248"/>
              <a:gd name="connsiteY1" fmla="*/ 12 h 248"/>
              <a:gd name="connsiteX2" fmla="*/ 124 w 248"/>
              <a:gd name="connsiteY2" fmla="*/ 0 h 248"/>
              <a:gd name="connsiteX3" fmla="*/ 237 w 248"/>
              <a:gd name="connsiteY3" fmla="*/ 12 h 248"/>
              <a:gd name="connsiteX4" fmla="*/ 248 w 248"/>
              <a:gd name="connsiteY4" fmla="*/ 124 h 248"/>
              <a:gd name="connsiteX5" fmla="*/ 237 w 248"/>
              <a:gd name="connsiteY5" fmla="*/ 237 h 248"/>
              <a:gd name="connsiteX6" fmla="*/ 124 w 248"/>
              <a:gd name="connsiteY6" fmla="*/ 248 h 248"/>
              <a:gd name="connsiteX7" fmla="*/ 11 w 248"/>
              <a:gd name="connsiteY7" fmla="*/ 237 h 248"/>
              <a:gd name="connsiteX8" fmla="*/ 0 w 248"/>
              <a:gd name="connsiteY8" fmla="*/ 124 h 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 h="248">
                <a:moveTo>
                  <a:pt x="0" y="124"/>
                </a:moveTo>
                <a:lnTo>
                  <a:pt x="11" y="12"/>
                </a:lnTo>
                <a:lnTo>
                  <a:pt x="124" y="0"/>
                </a:lnTo>
                <a:lnTo>
                  <a:pt x="237" y="12"/>
                </a:lnTo>
                <a:lnTo>
                  <a:pt x="248" y="124"/>
                </a:lnTo>
                <a:lnTo>
                  <a:pt x="237" y="237"/>
                </a:lnTo>
                <a:lnTo>
                  <a:pt x="124" y="248"/>
                </a:lnTo>
                <a:lnTo>
                  <a:pt x="11" y="237"/>
                </a:lnTo>
                <a:lnTo>
                  <a:pt x="0" y="124"/>
                </a:lnTo>
                <a:close/>
              </a:path>
            </a:pathLst>
          </a:custGeom>
          <a:solidFill>
            <a:srgbClr val="76B2FA">
              <a:alpha val="78000"/>
            </a:srgb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6" name="MH_Other_2"/>
          <p:cNvSpPr/>
          <p:nvPr/>
        </p:nvSpPr>
        <p:spPr>
          <a:xfrm rot="5400000">
            <a:off x="3905727" y="2951798"/>
            <a:ext cx="2381" cy="1429"/>
          </a:xfrm>
          <a:custGeom>
            <a:avLst/>
            <a:gdLst>
              <a:gd name="connsiteX0" fmla="*/ 0 w 1117"/>
              <a:gd name="connsiteY0" fmla="*/ 112 h 225"/>
              <a:gd name="connsiteX1" fmla="*/ 1117 w 1117"/>
              <a:gd name="connsiteY1" fmla="*/ 0 h 225"/>
              <a:gd name="connsiteX2" fmla="*/ 1106 w 1117"/>
              <a:gd name="connsiteY2" fmla="*/ 112 h 225"/>
              <a:gd name="connsiteX3" fmla="*/ 1117 w 1117"/>
              <a:gd name="connsiteY3" fmla="*/ 225 h 225"/>
              <a:gd name="connsiteX4" fmla="*/ 0 w 1117"/>
              <a:gd name="connsiteY4" fmla="*/ 112 h 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 h="225">
                <a:moveTo>
                  <a:pt x="0" y="112"/>
                </a:moveTo>
                <a:lnTo>
                  <a:pt x="1117" y="0"/>
                </a:lnTo>
                <a:lnTo>
                  <a:pt x="1106" y="112"/>
                </a:lnTo>
                <a:lnTo>
                  <a:pt x="1117" y="225"/>
                </a:lnTo>
                <a:lnTo>
                  <a:pt x="0" y="112"/>
                </a:lnTo>
                <a:close/>
              </a:path>
            </a:pathLst>
          </a:custGeom>
          <a:solidFill>
            <a:srgbClr val="76B2FA">
              <a:alpha val="78000"/>
            </a:srgb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5" name="MH_Other_3"/>
          <p:cNvSpPr/>
          <p:nvPr/>
        </p:nvSpPr>
        <p:spPr>
          <a:xfrm rot="5400000">
            <a:off x="3905726" y="2953226"/>
            <a:ext cx="0" cy="953"/>
          </a:xfrm>
          <a:custGeom>
            <a:avLst/>
            <a:gdLst>
              <a:gd name="connsiteX0" fmla="*/ 0 w 226"/>
              <a:gd name="connsiteY0" fmla="*/ 0 h 1117"/>
              <a:gd name="connsiteX1" fmla="*/ 113 w 226"/>
              <a:gd name="connsiteY1" fmla="*/ 11 h 1117"/>
              <a:gd name="connsiteX2" fmla="*/ 226 w 226"/>
              <a:gd name="connsiteY2" fmla="*/ 0 h 1117"/>
              <a:gd name="connsiteX3" fmla="*/ 113 w 226"/>
              <a:gd name="connsiteY3" fmla="*/ 1117 h 1117"/>
              <a:gd name="connsiteX4" fmla="*/ 0 w 226"/>
              <a:gd name="connsiteY4" fmla="*/ 0 h 1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 h="1117">
                <a:moveTo>
                  <a:pt x="0" y="0"/>
                </a:moveTo>
                <a:lnTo>
                  <a:pt x="113" y="11"/>
                </a:lnTo>
                <a:lnTo>
                  <a:pt x="226" y="0"/>
                </a:lnTo>
                <a:lnTo>
                  <a:pt x="113" y="1117"/>
                </a:lnTo>
                <a:lnTo>
                  <a:pt x="0" y="0"/>
                </a:lnTo>
                <a:close/>
              </a:path>
            </a:pathLst>
          </a:custGeom>
          <a:solidFill>
            <a:srgbClr val="76B2FA">
              <a:alpha val="78000"/>
            </a:srgb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4" name="MH_Other_4"/>
          <p:cNvSpPr/>
          <p:nvPr/>
        </p:nvSpPr>
        <p:spPr>
          <a:xfrm rot="5400000">
            <a:off x="3908108" y="2953226"/>
            <a:ext cx="0" cy="953"/>
          </a:xfrm>
          <a:custGeom>
            <a:avLst/>
            <a:gdLst>
              <a:gd name="connsiteX0" fmla="*/ 0 w 226"/>
              <a:gd name="connsiteY0" fmla="*/ 1118 h 1118"/>
              <a:gd name="connsiteX1" fmla="*/ 113 w 226"/>
              <a:gd name="connsiteY1" fmla="*/ 0 h 1118"/>
              <a:gd name="connsiteX2" fmla="*/ 226 w 226"/>
              <a:gd name="connsiteY2" fmla="*/ 1118 h 1118"/>
              <a:gd name="connsiteX3" fmla="*/ 113 w 226"/>
              <a:gd name="connsiteY3" fmla="*/ 1106 h 1118"/>
              <a:gd name="connsiteX4" fmla="*/ 0 w 226"/>
              <a:gd name="connsiteY4" fmla="*/ 1118 h 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 h="1118">
                <a:moveTo>
                  <a:pt x="0" y="1118"/>
                </a:moveTo>
                <a:lnTo>
                  <a:pt x="113" y="0"/>
                </a:lnTo>
                <a:lnTo>
                  <a:pt x="226" y="1118"/>
                </a:lnTo>
                <a:lnTo>
                  <a:pt x="113" y="1106"/>
                </a:lnTo>
                <a:lnTo>
                  <a:pt x="0" y="1118"/>
                </a:lnTo>
                <a:close/>
              </a:path>
            </a:pathLst>
          </a:custGeom>
          <a:solidFill>
            <a:srgbClr val="76B2FA">
              <a:alpha val="78000"/>
            </a:srgb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3" name="MH_Other_5"/>
          <p:cNvSpPr/>
          <p:nvPr/>
        </p:nvSpPr>
        <p:spPr>
          <a:xfrm rot="5400000">
            <a:off x="3906203" y="2953703"/>
            <a:ext cx="1429" cy="1429"/>
          </a:xfrm>
          <a:custGeom>
            <a:avLst/>
            <a:gdLst>
              <a:gd name="connsiteX0" fmla="*/ 0 w 1117"/>
              <a:gd name="connsiteY0" fmla="*/ 225 h 225"/>
              <a:gd name="connsiteX1" fmla="*/ 11 w 1117"/>
              <a:gd name="connsiteY1" fmla="*/ 112 h 225"/>
              <a:gd name="connsiteX2" fmla="*/ 0 w 1117"/>
              <a:gd name="connsiteY2" fmla="*/ 0 h 225"/>
              <a:gd name="connsiteX3" fmla="*/ 1117 w 1117"/>
              <a:gd name="connsiteY3" fmla="*/ 112 h 225"/>
              <a:gd name="connsiteX4" fmla="*/ 0 w 1117"/>
              <a:gd name="connsiteY4" fmla="*/ 225 h 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 h="225">
                <a:moveTo>
                  <a:pt x="0" y="225"/>
                </a:moveTo>
                <a:lnTo>
                  <a:pt x="11" y="112"/>
                </a:lnTo>
                <a:lnTo>
                  <a:pt x="0" y="0"/>
                </a:lnTo>
                <a:lnTo>
                  <a:pt x="1117" y="112"/>
                </a:lnTo>
                <a:lnTo>
                  <a:pt x="0" y="225"/>
                </a:lnTo>
                <a:close/>
              </a:path>
            </a:pathLst>
          </a:custGeom>
          <a:solidFill>
            <a:srgbClr val="76B2FA">
              <a:alpha val="78000"/>
            </a:srgb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4" name="MH_Other_6"/>
          <p:cNvSpPr/>
          <p:nvPr/>
        </p:nvSpPr>
        <p:spPr>
          <a:xfrm rot="5400000">
            <a:off x="4001929" y="3048476"/>
            <a:ext cx="0" cy="953"/>
          </a:xfrm>
          <a:custGeom>
            <a:avLst/>
            <a:gdLst>
              <a:gd name="connsiteX0" fmla="*/ 0 w 248"/>
              <a:gd name="connsiteY0" fmla="*/ 124 h 248"/>
              <a:gd name="connsiteX1" fmla="*/ 11 w 248"/>
              <a:gd name="connsiteY1" fmla="*/ 12 h 248"/>
              <a:gd name="connsiteX2" fmla="*/ 124 w 248"/>
              <a:gd name="connsiteY2" fmla="*/ 0 h 248"/>
              <a:gd name="connsiteX3" fmla="*/ 237 w 248"/>
              <a:gd name="connsiteY3" fmla="*/ 12 h 248"/>
              <a:gd name="connsiteX4" fmla="*/ 248 w 248"/>
              <a:gd name="connsiteY4" fmla="*/ 124 h 248"/>
              <a:gd name="connsiteX5" fmla="*/ 237 w 248"/>
              <a:gd name="connsiteY5" fmla="*/ 237 h 248"/>
              <a:gd name="connsiteX6" fmla="*/ 124 w 248"/>
              <a:gd name="connsiteY6" fmla="*/ 248 h 248"/>
              <a:gd name="connsiteX7" fmla="*/ 11 w 248"/>
              <a:gd name="connsiteY7" fmla="*/ 237 h 248"/>
              <a:gd name="connsiteX8" fmla="*/ 0 w 248"/>
              <a:gd name="connsiteY8" fmla="*/ 124 h 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 h="248">
                <a:moveTo>
                  <a:pt x="0" y="124"/>
                </a:moveTo>
                <a:lnTo>
                  <a:pt x="11" y="12"/>
                </a:lnTo>
                <a:lnTo>
                  <a:pt x="124" y="0"/>
                </a:lnTo>
                <a:lnTo>
                  <a:pt x="237" y="12"/>
                </a:lnTo>
                <a:lnTo>
                  <a:pt x="248" y="124"/>
                </a:lnTo>
                <a:lnTo>
                  <a:pt x="237" y="237"/>
                </a:lnTo>
                <a:lnTo>
                  <a:pt x="124" y="248"/>
                </a:lnTo>
                <a:lnTo>
                  <a:pt x="11" y="237"/>
                </a:lnTo>
                <a:lnTo>
                  <a:pt x="0" y="124"/>
                </a:lnTo>
                <a:close/>
              </a:path>
            </a:pathLst>
          </a:custGeom>
          <a:solidFill>
            <a:srgbClr val="76B2FA">
              <a:alpha val="78000"/>
            </a:srgb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7" name="MH_Other_7"/>
          <p:cNvSpPr/>
          <p:nvPr/>
        </p:nvSpPr>
        <p:spPr>
          <a:xfrm rot="5400000">
            <a:off x="4000977" y="3047048"/>
            <a:ext cx="2381" cy="1429"/>
          </a:xfrm>
          <a:custGeom>
            <a:avLst/>
            <a:gdLst>
              <a:gd name="connsiteX0" fmla="*/ 0 w 1117"/>
              <a:gd name="connsiteY0" fmla="*/ 112 h 225"/>
              <a:gd name="connsiteX1" fmla="*/ 1117 w 1117"/>
              <a:gd name="connsiteY1" fmla="*/ 0 h 225"/>
              <a:gd name="connsiteX2" fmla="*/ 1106 w 1117"/>
              <a:gd name="connsiteY2" fmla="*/ 112 h 225"/>
              <a:gd name="connsiteX3" fmla="*/ 1117 w 1117"/>
              <a:gd name="connsiteY3" fmla="*/ 225 h 225"/>
              <a:gd name="connsiteX4" fmla="*/ 0 w 1117"/>
              <a:gd name="connsiteY4" fmla="*/ 112 h 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 h="225">
                <a:moveTo>
                  <a:pt x="0" y="112"/>
                </a:moveTo>
                <a:lnTo>
                  <a:pt x="1117" y="0"/>
                </a:lnTo>
                <a:lnTo>
                  <a:pt x="1106" y="112"/>
                </a:lnTo>
                <a:lnTo>
                  <a:pt x="1117" y="225"/>
                </a:lnTo>
                <a:lnTo>
                  <a:pt x="0" y="112"/>
                </a:lnTo>
                <a:close/>
              </a:path>
            </a:pathLst>
          </a:custGeom>
          <a:solidFill>
            <a:srgbClr val="76B2FA">
              <a:alpha val="78000"/>
            </a:srgb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8" name="MH_Other_8"/>
          <p:cNvSpPr/>
          <p:nvPr/>
        </p:nvSpPr>
        <p:spPr>
          <a:xfrm rot="5400000">
            <a:off x="4000976" y="3048476"/>
            <a:ext cx="0" cy="953"/>
          </a:xfrm>
          <a:custGeom>
            <a:avLst/>
            <a:gdLst>
              <a:gd name="connsiteX0" fmla="*/ 0 w 226"/>
              <a:gd name="connsiteY0" fmla="*/ 0 h 1117"/>
              <a:gd name="connsiteX1" fmla="*/ 113 w 226"/>
              <a:gd name="connsiteY1" fmla="*/ 11 h 1117"/>
              <a:gd name="connsiteX2" fmla="*/ 226 w 226"/>
              <a:gd name="connsiteY2" fmla="*/ 0 h 1117"/>
              <a:gd name="connsiteX3" fmla="*/ 113 w 226"/>
              <a:gd name="connsiteY3" fmla="*/ 1117 h 1117"/>
              <a:gd name="connsiteX4" fmla="*/ 0 w 226"/>
              <a:gd name="connsiteY4" fmla="*/ 0 h 1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 h="1117">
                <a:moveTo>
                  <a:pt x="0" y="0"/>
                </a:moveTo>
                <a:lnTo>
                  <a:pt x="113" y="11"/>
                </a:lnTo>
                <a:lnTo>
                  <a:pt x="226" y="0"/>
                </a:lnTo>
                <a:lnTo>
                  <a:pt x="113" y="1117"/>
                </a:lnTo>
                <a:lnTo>
                  <a:pt x="0" y="0"/>
                </a:lnTo>
                <a:close/>
              </a:path>
            </a:pathLst>
          </a:custGeom>
          <a:solidFill>
            <a:srgbClr val="76B2FA">
              <a:alpha val="78000"/>
            </a:srgb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9" name="MH_Other_9"/>
          <p:cNvSpPr/>
          <p:nvPr/>
        </p:nvSpPr>
        <p:spPr>
          <a:xfrm rot="5400000">
            <a:off x="4003358" y="3048476"/>
            <a:ext cx="0" cy="953"/>
          </a:xfrm>
          <a:custGeom>
            <a:avLst/>
            <a:gdLst>
              <a:gd name="connsiteX0" fmla="*/ 0 w 226"/>
              <a:gd name="connsiteY0" fmla="*/ 1118 h 1118"/>
              <a:gd name="connsiteX1" fmla="*/ 113 w 226"/>
              <a:gd name="connsiteY1" fmla="*/ 0 h 1118"/>
              <a:gd name="connsiteX2" fmla="*/ 226 w 226"/>
              <a:gd name="connsiteY2" fmla="*/ 1118 h 1118"/>
              <a:gd name="connsiteX3" fmla="*/ 113 w 226"/>
              <a:gd name="connsiteY3" fmla="*/ 1106 h 1118"/>
              <a:gd name="connsiteX4" fmla="*/ 0 w 226"/>
              <a:gd name="connsiteY4" fmla="*/ 1118 h 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 h="1118">
                <a:moveTo>
                  <a:pt x="0" y="1118"/>
                </a:moveTo>
                <a:lnTo>
                  <a:pt x="113" y="0"/>
                </a:lnTo>
                <a:lnTo>
                  <a:pt x="226" y="1118"/>
                </a:lnTo>
                <a:lnTo>
                  <a:pt x="113" y="1106"/>
                </a:lnTo>
                <a:lnTo>
                  <a:pt x="0" y="1118"/>
                </a:lnTo>
                <a:close/>
              </a:path>
            </a:pathLst>
          </a:custGeom>
          <a:solidFill>
            <a:srgbClr val="76B2FA">
              <a:alpha val="78000"/>
            </a:srgb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0" name="MH_Other_10"/>
          <p:cNvSpPr/>
          <p:nvPr/>
        </p:nvSpPr>
        <p:spPr>
          <a:xfrm rot="5400000">
            <a:off x="4001453" y="3048953"/>
            <a:ext cx="1429" cy="1429"/>
          </a:xfrm>
          <a:custGeom>
            <a:avLst/>
            <a:gdLst>
              <a:gd name="connsiteX0" fmla="*/ 0 w 1117"/>
              <a:gd name="connsiteY0" fmla="*/ 225 h 225"/>
              <a:gd name="connsiteX1" fmla="*/ 11 w 1117"/>
              <a:gd name="connsiteY1" fmla="*/ 112 h 225"/>
              <a:gd name="connsiteX2" fmla="*/ 0 w 1117"/>
              <a:gd name="connsiteY2" fmla="*/ 0 h 225"/>
              <a:gd name="connsiteX3" fmla="*/ 1117 w 1117"/>
              <a:gd name="connsiteY3" fmla="*/ 112 h 225"/>
              <a:gd name="connsiteX4" fmla="*/ 0 w 1117"/>
              <a:gd name="connsiteY4" fmla="*/ 225 h 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 h="225">
                <a:moveTo>
                  <a:pt x="0" y="225"/>
                </a:moveTo>
                <a:lnTo>
                  <a:pt x="11" y="112"/>
                </a:lnTo>
                <a:lnTo>
                  <a:pt x="0" y="0"/>
                </a:lnTo>
                <a:lnTo>
                  <a:pt x="1117" y="112"/>
                </a:lnTo>
                <a:lnTo>
                  <a:pt x="0" y="225"/>
                </a:lnTo>
                <a:close/>
              </a:path>
            </a:pathLst>
          </a:custGeom>
          <a:solidFill>
            <a:srgbClr val="76B2FA">
              <a:alpha val="78000"/>
            </a:srgb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2" name="MH_SubTitle_1"/>
          <p:cNvSpPr/>
          <p:nvPr/>
        </p:nvSpPr>
        <p:spPr>
          <a:xfrm>
            <a:off x="4020503" y="1489710"/>
            <a:ext cx="1133475" cy="1133475"/>
          </a:xfrm>
          <a:custGeom>
            <a:avLst/>
            <a:gdLst>
              <a:gd name="connsiteX0" fmla="*/ 756191 w 1512408"/>
              <a:gd name="connsiteY0" fmla="*/ 0 h 1512170"/>
              <a:gd name="connsiteX1" fmla="*/ 1497041 w 1512408"/>
              <a:gd name="connsiteY1" fmla="*/ 603811 h 1512170"/>
              <a:gd name="connsiteX2" fmla="*/ 1512380 w 1512408"/>
              <a:gd name="connsiteY2" fmla="*/ 755978 h 1512170"/>
              <a:gd name="connsiteX3" fmla="*/ 1512383 w 1512408"/>
              <a:gd name="connsiteY3" fmla="*/ 755978 h 1512170"/>
              <a:gd name="connsiteX4" fmla="*/ 1512408 w 1512408"/>
              <a:gd name="connsiteY4" fmla="*/ 756215 h 1512170"/>
              <a:gd name="connsiteX5" fmla="*/ 908596 w 1512408"/>
              <a:gd name="connsiteY5" fmla="*/ 1497066 h 1512170"/>
              <a:gd name="connsiteX6" fmla="*/ 758775 w 1512408"/>
              <a:gd name="connsiteY6" fmla="*/ 1512170 h 1512170"/>
              <a:gd name="connsiteX7" fmla="*/ 756426 w 1512408"/>
              <a:gd name="connsiteY7" fmla="*/ 1511933 h 1512170"/>
              <a:gd name="connsiteX8" fmla="*/ 756191 w 1512408"/>
              <a:gd name="connsiteY8" fmla="*/ 1509587 h 1512170"/>
              <a:gd name="connsiteX9" fmla="*/ 741087 w 1512408"/>
              <a:gd name="connsiteY9" fmla="*/ 1359766 h 1512170"/>
              <a:gd name="connsiteX10" fmla="*/ 237 w 1512408"/>
              <a:gd name="connsiteY10" fmla="*/ 755955 h 1512170"/>
              <a:gd name="connsiteX11" fmla="*/ 0 w 1512408"/>
              <a:gd name="connsiteY11" fmla="*/ 755978 h 1512170"/>
              <a:gd name="connsiteX12" fmla="*/ 15341 w 1512408"/>
              <a:gd name="connsiteY12" fmla="*/ 603811 h 1512170"/>
              <a:gd name="connsiteX13" fmla="*/ 756191 w 1512408"/>
              <a:gd name="connsiteY13" fmla="*/ 0 h 151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2408" h="1512170">
                <a:moveTo>
                  <a:pt x="756191" y="0"/>
                </a:moveTo>
                <a:cubicBezTo>
                  <a:pt x="1121631" y="0"/>
                  <a:pt x="1426528" y="259217"/>
                  <a:pt x="1497041" y="603811"/>
                </a:cubicBezTo>
                <a:lnTo>
                  <a:pt x="1512380" y="755978"/>
                </a:lnTo>
                <a:lnTo>
                  <a:pt x="1512383" y="755978"/>
                </a:lnTo>
                <a:lnTo>
                  <a:pt x="1512408" y="756215"/>
                </a:lnTo>
                <a:cubicBezTo>
                  <a:pt x="1512408" y="1121658"/>
                  <a:pt x="1253189" y="1426553"/>
                  <a:pt x="908596" y="1497066"/>
                </a:cubicBezTo>
                <a:lnTo>
                  <a:pt x="758775" y="1512170"/>
                </a:lnTo>
                <a:lnTo>
                  <a:pt x="756426" y="1511933"/>
                </a:lnTo>
                <a:lnTo>
                  <a:pt x="756191" y="1509587"/>
                </a:lnTo>
                <a:lnTo>
                  <a:pt x="741087" y="1359766"/>
                </a:lnTo>
                <a:cubicBezTo>
                  <a:pt x="670574" y="1015171"/>
                  <a:pt x="365677" y="755955"/>
                  <a:pt x="237" y="755955"/>
                </a:cubicBezTo>
                <a:lnTo>
                  <a:pt x="0" y="755978"/>
                </a:lnTo>
                <a:lnTo>
                  <a:pt x="15341" y="603811"/>
                </a:lnTo>
                <a:cubicBezTo>
                  <a:pt x="85854" y="259217"/>
                  <a:pt x="390749" y="0"/>
                  <a:pt x="756191" y="0"/>
                </a:cubicBezTo>
                <a:close/>
              </a:path>
            </a:pathLst>
          </a:custGeom>
          <a:solidFill>
            <a:srgbClr val="236278"/>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9000" tIns="405000" rIns="189000" bIns="486000" anchor="ctr">
            <a:normAutofit/>
          </a:bodyPr>
          <a:lstStyle/>
          <a:p>
            <a:pPr algn="ctr">
              <a:lnSpc>
                <a:spcPct val="120000"/>
              </a:lnSpc>
              <a:defRPr/>
            </a:pPr>
            <a:r>
              <a:rPr lang="zh-CN" altLang="en-US" sz="1200" b="1" dirty="0">
                <a:solidFill>
                  <a:prstClr val="white"/>
                </a:solidFill>
                <a:latin typeface="微软雅黑" panose="020B0503020204020204" pitchFamily="34" charset="-122"/>
                <a:ea typeface="微软雅黑" panose="020B0503020204020204" pitchFamily="34" charset="-122"/>
              </a:rPr>
              <a:t>关键词</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27" name="MH_SubTitle_2"/>
          <p:cNvSpPr/>
          <p:nvPr/>
        </p:nvSpPr>
        <p:spPr>
          <a:xfrm>
            <a:off x="4598194" y="2046447"/>
            <a:ext cx="1134904" cy="1134904"/>
          </a:xfrm>
          <a:custGeom>
            <a:avLst/>
            <a:gdLst>
              <a:gd name="connsiteX0" fmla="*/ 756189 w 1512169"/>
              <a:gd name="connsiteY0" fmla="*/ 0 h 1512407"/>
              <a:gd name="connsiteX1" fmla="*/ 908359 w 1512169"/>
              <a:gd name="connsiteY1" fmla="*/ 15341 h 1512407"/>
              <a:gd name="connsiteX2" fmla="*/ 1512169 w 1512169"/>
              <a:gd name="connsiteY2" fmla="*/ 756192 h 1512407"/>
              <a:gd name="connsiteX3" fmla="*/ 908359 w 1512169"/>
              <a:gd name="connsiteY3" fmla="*/ 1497043 h 1512407"/>
              <a:gd name="connsiteX4" fmla="*/ 756189 w 1512169"/>
              <a:gd name="connsiteY4" fmla="*/ 1512384 h 1512407"/>
              <a:gd name="connsiteX5" fmla="*/ 755954 w 1512169"/>
              <a:gd name="connsiteY5" fmla="*/ 1512407 h 1512407"/>
              <a:gd name="connsiteX6" fmla="*/ 15104 w 1512169"/>
              <a:gd name="connsiteY6" fmla="*/ 908597 h 1512407"/>
              <a:gd name="connsiteX7" fmla="*/ 0 w 1512169"/>
              <a:gd name="connsiteY7" fmla="*/ 758776 h 1512407"/>
              <a:gd name="connsiteX8" fmla="*/ 235 w 1512169"/>
              <a:gd name="connsiteY8" fmla="*/ 756429 h 1512407"/>
              <a:gd name="connsiteX9" fmla="*/ 2583 w 1512169"/>
              <a:gd name="connsiteY9" fmla="*/ 756192 h 1512407"/>
              <a:gd name="connsiteX10" fmla="*/ 152404 w 1512169"/>
              <a:gd name="connsiteY10" fmla="*/ 741088 h 1512407"/>
              <a:gd name="connsiteX11" fmla="*/ 756215 w 1512169"/>
              <a:gd name="connsiteY11" fmla="*/ 237 h 151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169" h="1512407">
                <a:moveTo>
                  <a:pt x="756189" y="0"/>
                </a:moveTo>
                <a:lnTo>
                  <a:pt x="908359" y="15341"/>
                </a:lnTo>
                <a:cubicBezTo>
                  <a:pt x="1252952" y="85854"/>
                  <a:pt x="1512169" y="390752"/>
                  <a:pt x="1512169" y="756192"/>
                </a:cubicBezTo>
                <a:cubicBezTo>
                  <a:pt x="1512169" y="1121634"/>
                  <a:pt x="1252952" y="1426530"/>
                  <a:pt x="908359" y="1497043"/>
                </a:cubicBezTo>
                <a:lnTo>
                  <a:pt x="756189" y="1512384"/>
                </a:lnTo>
                <a:lnTo>
                  <a:pt x="755954" y="1512407"/>
                </a:lnTo>
                <a:cubicBezTo>
                  <a:pt x="390512" y="1512407"/>
                  <a:pt x="85617" y="1253191"/>
                  <a:pt x="15104" y="908597"/>
                </a:cubicBezTo>
                <a:lnTo>
                  <a:pt x="0" y="758776"/>
                </a:lnTo>
                <a:lnTo>
                  <a:pt x="235" y="756429"/>
                </a:lnTo>
                <a:lnTo>
                  <a:pt x="2583" y="756192"/>
                </a:lnTo>
                <a:lnTo>
                  <a:pt x="152404" y="741088"/>
                </a:lnTo>
                <a:cubicBezTo>
                  <a:pt x="496998" y="670575"/>
                  <a:pt x="756215" y="365680"/>
                  <a:pt x="756215" y="237"/>
                </a:cubicBezTo>
                <a:close/>
              </a:path>
            </a:pathLst>
          </a:custGeom>
          <a:solidFill>
            <a:srgbClr val="236278"/>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89000" tIns="405000" rIns="189000" bIns="486000" numCol="1" spcCol="0" rtlCol="0" fromWordArt="0" anchor="ctr" anchorCtr="0" forceAA="0" compatLnSpc="1">
            <a:normAutofit/>
          </a:bodyPr>
          <a:lstStyle/>
          <a:p>
            <a:pPr algn="ctr">
              <a:lnSpc>
                <a:spcPct val="120000"/>
              </a:lnSpc>
              <a:defRPr/>
            </a:pPr>
            <a:r>
              <a:rPr lang="zh-CN" altLang="en-US" sz="1200" b="1" dirty="0">
                <a:solidFill>
                  <a:prstClr val="white"/>
                </a:solidFill>
                <a:latin typeface="微软雅黑" panose="020B0503020204020204" pitchFamily="34" charset="-122"/>
                <a:ea typeface="微软雅黑" panose="020B0503020204020204" pitchFamily="34" charset="-122"/>
                <a:sym typeface="+mn-ea"/>
              </a:rPr>
              <a:t>关键词</a:t>
            </a:r>
            <a:endParaRPr lang="zh-CN" altLang="en-US" sz="1200" b="1" dirty="0">
              <a:solidFill>
                <a:prstClr val="white"/>
              </a:solidFill>
              <a:latin typeface="微软雅黑" panose="020B0503020204020204" pitchFamily="34" charset="-122"/>
              <a:ea typeface="微软雅黑" panose="020B0503020204020204" pitchFamily="34" charset="-122"/>
              <a:sym typeface="+mn-ea"/>
            </a:endParaRPr>
          </a:p>
        </p:txBody>
      </p:sp>
      <p:sp>
        <p:nvSpPr>
          <p:cNvPr id="28" name="MH_SubTitle_3"/>
          <p:cNvSpPr/>
          <p:nvPr/>
        </p:nvSpPr>
        <p:spPr>
          <a:xfrm>
            <a:off x="4020026" y="2623662"/>
            <a:ext cx="1133475" cy="1134904"/>
          </a:xfrm>
          <a:custGeom>
            <a:avLst/>
            <a:gdLst>
              <a:gd name="connsiteX0" fmla="*/ 2802 w 1512404"/>
              <a:gd name="connsiteY0" fmla="*/ 755937 h 1512172"/>
              <a:gd name="connsiteX1" fmla="*/ 260 w 1512404"/>
              <a:gd name="connsiteY1" fmla="*/ 756217 h 1512172"/>
              <a:gd name="connsiteX2" fmla="*/ 2802 w 1512404"/>
              <a:gd name="connsiteY2" fmla="*/ 755993 h 1512172"/>
              <a:gd name="connsiteX3" fmla="*/ 753631 w 1512404"/>
              <a:gd name="connsiteY3" fmla="*/ 0 h 1512172"/>
              <a:gd name="connsiteX4" fmla="*/ 755977 w 1512404"/>
              <a:gd name="connsiteY4" fmla="*/ 237 h 1512172"/>
              <a:gd name="connsiteX5" fmla="*/ 756214 w 1512404"/>
              <a:gd name="connsiteY5" fmla="*/ 2584 h 1512172"/>
              <a:gd name="connsiteX6" fmla="*/ 756214 w 1512404"/>
              <a:gd name="connsiteY6" fmla="*/ 2590 h 1512172"/>
              <a:gd name="connsiteX7" fmla="*/ 771318 w 1512404"/>
              <a:gd name="connsiteY7" fmla="*/ 152407 h 1512172"/>
              <a:gd name="connsiteX8" fmla="*/ 1512169 w 1512404"/>
              <a:gd name="connsiteY8" fmla="*/ 756217 h 1512172"/>
              <a:gd name="connsiteX9" fmla="*/ 1512404 w 1512404"/>
              <a:gd name="connsiteY9" fmla="*/ 756194 h 1512172"/>
              <a:gd name="connsiteX10" fmla="*/ 1497065 w 1512404"/>
              <a:gd name="connsiteY10" fmla="*/ 908362 h 1512172"/>
              <a:gd name="connsiteX11" fmla="*/ 756214 w 1512404"/>
              <a:gd name="connsiteY11" fmla="*/ 1512172 h 1512172"/>
              <a:gd name="connsiteX12" fmla="*/ 15364 w 1512404"/>
              <a:gd name="connsiteY12" fmla="*/ 908362 h 1512172"/>
              <a:gd name="connsiteX13" fmla="*/ 23 w 1512404"/>
              <a:gd name="connsiteY13" fmla="*/ 756194 h 1512172"/>
              <a:gd name="connsiteX14" fmla="*/ 0 w 1512404"/>
              <a:gd name="connsiteY14" fmla="*/ 755957 h 1512172"/>
              <a:gd name="connsiteX15" fmla="*/ 603810 w 1512404"/>
              <a:gd name="connsiteY15" fmla="*/ 15106 h 151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12404" h="1512172">
                <a:moveTo>
                  <a:pt x="2802" y="755937"/>
                </a:moveTo>
                <a:lnTo>
                  <a:pt x="260" y="756217"/>
                </a:lnTo>
                <a:lnTo>
                  <a:pt x="2802" y="755993"/>
                </a:lnTo>
                <a:close/>
                <a:moveTo>
                  <a:pt x="753631" y="0"/>
                </a:moveTo>
                <a:lnTo>
                  <a:pt x="755977" y="237"/>
                </a:lnTo>
                <a:lnTo>
                  <a:pt x="756214" y="2584"/>
                </a:lnTo>
                <a:lnTo>
                  <a:pt x="756214" y="2590"/>
                </a:lnTo>
                <a:lnTo>
                  <a:pt x="771318" y="152407"/>
                </a:lnTo>
                <a:cubicBezTo>
                  <a:pt x="841831" y="497001"/>
                  <a:pt x="1146726" y="756217"/>
                  <a:pt x="1512169" y="756217"/>
                </a:cubicBezTo>
                <a:lnTo>
                  <a:pt x="1512404" y="756194"/>
                </a:lnTo>
                <a:lnTo>
                  <a:pt x="1497065" y="908362"/>
                </a:lnTo>
                <a:cubicBezTo>
                  <a:pt x="1426551" y="1252956"/>
                  <a:pt x="1121654" y="1512172"/>
                  <a:pt x="756214" y="1512172"/>
                </a:cubicBezTo>
                <a:cubicBezTo>
                  <a:pt x="390772" y="1512172"/>
                  <a:pt x="85877" y="1252956"/>
                  <a:pt x="15364" y="908362"/>
                </a:cubicBezTo>
                <a:lnTo>
                  <a:pt x="23" y="756194"/>
                </a:lnTo>
                <a:lnTo>
                  <a:pt x="0" y="755957"/>
                </a:lnTo>
                <a:cubicBezTo>
                  <a:pt x="0" y="390517"/>
                  <a:pt x="259216" y="85619"/>
                  <a:pt x="603810" y="15106"/>
                </a:cubicBezTo>
                <a:close/>
              </a:path>
            </a:pathLst>
          </a:custGeom>
          <a:solidFill>
            <a:srgbClr val="236278"/>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89000" tIns="405000" rIns="189000" bIns="486000" numCol="1" spcCol="0" rtlCol="0" fromWordArt="0" anchor="ctr" anchorCtr="0" forceAA="0" compatLnSpc="1">
            <a:normAutofit/>
          </a:bodyPr>
          <a:lstStyle/>
          <a:p>
            <a:pPr algn="ctr">
              <a:lnSpc>
                <a:spcPct val="120000"/>
              </a:lnSpc>
              <a:defRPr/>
            </a:pPr>
            <a:r>
              <a:rPr lang="zh-CN" altLang="en-US" sz="1200" b="1" dirty="0">
                <a:solidFill>
                  <a:prstClr val="white"/>
                </a:solidFill>
                <a:latin typeface="微软雅黑" panose="020B0503020204020204" pitchFamily="34" charset="-122"/>
                <a:ea typeface="微软雅黑" panose="020B0503020204020204" pitchFamily="34" charset="-122"/>
                <a:sym typeface="+mn-ea"/>
              </a:rPr>
              <a:t>关键词</a:t>
            </a:r>
            <a:endParaRPr lang="zh-CN" altLang="en-US" sz="1200" b="1" dirty="0">
              <a:solidFill>
                <a:prstClr val="white"/>
              </a:solidFill>
              <a:latin typeface="微软雅黑" panose="020B0503020204020204" pitchFamily="34" charset="-122"/>
              <a:ea typeface="微软雅黑" panose="020B0503020204020204" pitchFamily="34" charset="-122"/>
              <a:sym typeface="+mn-ea"/>
            </a:endParaRPr>
          </a:p>
        </p:txBody>
      </p:sp>
      <p:sp>
        <p:nvSpPr>
          <p:cNvPr id="29" name="MH_SubTitle_4"/>
          <p:cNvSpPr/>
          <p:nvPr/>
        </p:nvSpPr>
        <p:spPr>
          <a:xfrm>
            <a:off x="3440430" y="2055971"/>
            <a:ext cx="1134428" cy="1133475"/>
          </a:xfrm>
          <a:custGeom>
            <a:avLst/>
            <a:gdLst>
              <a:gd name="connsiteX0" fmla="*/ 756215 w 1512169"/>
              <a:gd name="connsiteY0" fmla="*/ 0 h 1512407"/>
              <a:gd name="connsiteX1" fmla="*/ 1497065 w 1512169"/>
              <a:gd name="connsiteY1" fmla="*/ 603810 h 1512407"/>
              <a:gd name="connsiteX2" fmla="*/ 1512169 w 1512169"/>
              <a:gd name="connsiteY2" fmla="*/ 753631 h 1512407"/>
              <a:gd name="connsiteX3" fmla="*/ 1511931 w 1512169"/>
              <a:gd name="connsiteY3" fmla="*/ 755978 h 1512407"/>
              <a:gd name="connsiteX4" fmla="*/ 1509585 w 1512169"/>
              <a:gd name="connsiteY4" fmla="*/ 756215 h 1512407"/>
              <a:gd name="connsiteX5" fmla="*/ 1359764 w 1512169"/>
              <a:gd name="connsiteY5" fmla="*/ 771319 h 1512407"/>
              <a:gd name="connsiteX6" fmla="*/ 755954 w 1512169"/>
              <a:gd name="connsiteY6" fmla="*/ 1512169 h 1512407"/>
              <a:gd name="connsiteX7" fmla="*/ 755977 w 1512169"/>
              <a:gd name="connsiteY7" fmla="*/ 1512407 h 1512407"/>
              <a:gd name="connsiteX8" fmla="*/ 603810 w 1512169"/>
              <a:gd name="connsiteY8" fmla="*/ 1497066 h 1512407"/>
              <a:gd name="connsiteX9" fmla="*/ 0 w 1512169"/>
              <a:gd name="connsiteY9" fmla="*/ 756215 h 1512407"/>
              <a:gd name="connsiteX10" fmla="*/ 603810 w 1512169"/>
              <a:gd name="connsiteY10" fmla="*/ 15364 h 1512407"/>
              <a:gd name="connsiteX11" fmla="*/ 755977 w 1512169"/>
              <a:gd name="connsiteY11" fmla="*/ 23 h 151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169" h="1512407">
                <a:moveTo>
                  <a:pt x="756215" y="0"/>
                </a:moveTo>
                <a:cubicBezTo>
                  <a:pt x="1121655" y="0"/>
                  <a:pt x="1426552" y="259216"/>
                  <a:pt x="1497065" y="603810"/>
                </a:cubicBezTo>
                <a:lnTo>
                  <a:pt x="1512169" y="753631"/>
                </a:lnTo>
                <a:lnTo>
                  <a:pt x="1511931" y="755978"/>
                </a:lnTo>
                <a:lnTo>
                  <a:pt x="1509585" y="756215"/>
                </a:lnTo>
                <a:lnTo>
                  <a:pt x="1359764" y="771319"/>
                </a:lnTo>
                <a:cubicBezTo>
                  <a:pt x="1015170" y="841832"/>
                  <a:pt x="755954" y="1146729"/>
                  <a:pt x="755954" y="1512169"/>
                </a:cubicBezTo>
                <a:lnTo>
                  <a:pt x="755977" y="1512407"/>
                </a:lnTo>
                <a:lnTo>
                  <a:pt x="603810" y="1497066"/>
                </a:lnTo>
                <a:cubicBezTo>
                  <a:pt x="259216" y="1426552"/>
                  <a:pt x="0" y="1121657"/>
                  <a:pt x="0" y="756215"/>
                </a:cubicBezTo>
                <a:cubicBezTo>
                  <a:pt x="0" y="390775"/>
                  <a:pt x="259216" y="85877"/>
                  <a:pt x="603810" y="15364"/>
                </a:cubicBezTo>
                <a:lnTo>
                  <a:pt x="755977" y="23"/>
                </a:lnTo>
                <a:close/>
              </a:path>
            </a:pathLst>
          </a:custGeom>
          <a:solidFill>
            <a:srgbClr val="236278"/>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89000" tIns="405000" rIns="189000" bIns="486000" numCol="1" spcCol="0" rtlCol="0" fromWordArt="0" anchor="ctr" anchorCtr="0" forceAA="0" compatLnSpc="1">
            <a:normAutofit/>
          </a:bodyPr>
          <a:lstStyle/>
          <a:p>
            <a:pPr algn="ctr">
              <a:lnSpc>
                <a:spcPct val="120000"/>
              </a:lnSpc>
              <a:defRPr/>
            </a:pPr>
            <a:r>
              <a:rPr lang="zh-CN" altLang="en-US" sz="1200" b="1" dirty="0">
                <a:solidFill>
                  <a:prstClr val="white"/>
                </a:solidFill>
                <a:latin typeface="微软雅黑" panose="020B0503020204020204" pitchFamily="34" charset="-122"/>
                <a:ea typeface="微软雅黑" panose="020B0503020204020204" pitchFamily="34" charset="-122"/>
                <a:sym typeface="+mn-ea"/>
              </a:rPr>
              <a:t>关键词</a:t>
            </a:r>
            <a:endParaRPr lang="zh-CN" altLang="en-US" sz="1200" b="1" dirty="0">
              <a:solidFill>
                <a:prstClr val="white"/>
              </a:solidFill>
              <a:latin typeface="微软雅黑" panose="020B0503020204020204" pitchFamily="34" charset="-122"/>
              <a:ea typeface="微软雅黑" panose="020B0503020204020204" pitchFamily="34" charset="-122"/>
              <a:sym typeface="+mn-ea"/>
            </a:endParaRPr>
          </a:p>
        </p:txBody>
      </p:sp>
      <p:sp>
        <p:nvSpPr>
          <p:cNvPr id="3093" name="MH_Other_11"/>
          <p:cNvSpPr txBox="1"/>
          <p:nvPr/>
        </p:nvSpPr>
        <p:spPr>
          <a:xfrm>
            <a:off x="4405313" y="1594009"/>
            <a:ext cx="364331" cy="323165"/>
          </a:xfrm>
          <a:prstGeom prst="rect">
            <a:avLst/>
          </a:prstGeom>
          <a:noFill/>
          <a:ln w="9525">
            <a:noFill/>
            <a:miter/>
          </a:ln>
        </p:spPr>
        <p:txBody>
          <a:bodyPr>
            <a:spAutoFit/>
          </a:bodyPr>
          <a:lstStyle/>
          <a:p>
            <a:pPr>
              <a:defRPr/>
            </a:pPr>
            <a:r>
              <a:rPr lang="en-US" altLang="zh-CN" sz="1500" dirty="0">
                <a:solidFill>
                  <a:prstClr val="white"/>
                </a:solidFill>
                <a:latin typeface="Impact" pitchFamily="34" charset="0"/>
                <a:ea typeface="微软雅黑" panose="020B0503020204020204" pitchFamily="34" charset="-122"/>
              </a:rPr>
              <a:t>01</a:t>
            </a:r>
            <a:endParaRPr lang="en-US" altLang="zh-CN" sz="1500" dirty="0">
              <a:solidFill>
                <a:prstClr val="white"/>
              </a:solidFill>
              <a:latin typeface="Impact" pitchFamily="34" charset="0"/>
              <a:ea typeface="微软雅黑" panose="020B0503020204020204" pitchFamily="34" charset="-122"/>
            </a:endParaRPr>
          </a:p>
        </p:txBody>
      </p:sp>
      <p:sp>
        <p:nvSpPr>
          <p:cNvPr id="3094" name="MH_Other_12"/>
          <p:cNvSpPr txBox="1"/>
          <p:nvPr/>
        </p:nvSpPr>
        <p:spPr>
          <a:xfrm>
            <a:off x="5028248" y="2669858"/>
            <a:ext cx="364331" cy="553998"/>
          </a:xfrm>
          <a:prstGeom prst="rect">
            <a:avLst/>
          </a:prstGeom>
          <a:noFill/>
          <a:ln w="9525">
            <a:noFill/>
            <a:miter/>
          </a:ln>
        </p:spPr>
        <p:txBody>
          <a:bodyPr>
            <a:spAutoFit/>
          </a:bodyPr>
          <a:lstStyle/>
          <a:p>
            <a:pPr>
              <a:defRPr/>
            </a:pPr>
            <a:r>
              <a:rPr lang="en-US" altLang="zh-CN" sz="1500" dirty="0">
                <a:solidFill>
                  <a:prstClr val="white"/>
                </a:solidFill>
                <a:latin typeface="Impact" pitchFamily="34" charset="0"/>
                <a:ea typeface="微软雅黑" panose="020B0503020204020204" pitchFamily="34" charset="-122"/>
              </a:rPr>
              <a:t>02</a:t>
            </a:r>
            <a:endParaRPr lang="en-US" altLang="zh-CN" sz="1500" dirty="0">
              <a:solidFill>
                <a:prstClr val="white"/>
              </a:solidFill>
              <a:latin typeface="Impact" pitchFamily="34" charset="0"/>
              <a:ea typeface="微软雅黑" panose="020B0503020204020204" pitchFamily="34" charset="-122"/>
            </a:endParaRPr>
          </a:p>
        </p:txBody>
      </p:sp>
      <p:sp>
        <p:nvSpPr>
          <p:cNvPr id="3095" name="MH_Other_13"/>
          <p:cNvSpPr txBox="1"/>
          <p:nvPr/>
        </p:nvSpPr>
        <p:spPr>
          <a:xfrm>
            <a:off x="4394836" y="3265170"/>
            <a:ext cx="364331" cy="553998"/>
          </a:xfrm>
          <a:prstGeom prst="rect">
            <a:avLst/>
          </a:prstGeom>
          <a:noFill/>
          <a:ln w="9525">
            <a:noFill/>
            <a:miter/>
          </a:ln>
        </p:spPr>
        <p:txBody>
          <a:bodyPr>
            <a:spAutoFit/>
          </a:bodyPr>
          <a:lstStyle/>
          <a:p>
            <a:pPr>
              <a:defRPr/>
            </a:pPr>
            <a:r>
              <a:rPr lang="en-US" altLang="zh-CN" sz="1500" dirty="0">
                <a:solidFill>
                  <a:prstClr val="white"/>
                </a:solidFill>
                <a:latin typeface="Impact" pitchFamily="34" charset="0"/>
                <a:ea typeface="微软雅黑" panose="020B0503020204020204" pitchFamily="34" charset="-122"/>
              </a:rPr>
              <a:t>03</a:t>
            </a:r>
            <a:endParaRPr lang="en-US" altLang="zh-CN" sz="1500" dirty="0">
              <a:solidFill>
                <a:prstClr val="white"/>
              </a:solidFill>
              <a:latin typeface="Impact" pitchFamily="34" charset="0"/>
              <a:ea typeface="微软雅黑" panose="020B0503020204020204" pitchFamily="34" charset="-122"/>
            </a:endParaRPr>
          </a:p>
        </p:txBody>
      </p:sp>
      <p:sp>
        <p:nvSpPr>
          <p:cNvPr id="3096" name="MH_Other_14"/>
          <p:cNvSpPr txBox="1"/>
          <p:nvPr/>
        </p:nvSpPr>
        <p:spPr>
          <a:xfrm>
            <a:off x="3837147" y="2193132"/>
            <a:ext cx="364331" cy="553998"/>
          </a:xfrm>
          <a:prstGeom prst="rect">
            <a:avLst/>
          </a:prstGeom>
          <a:noFill/>
          <a:ln w="9525">
            <a:noFill/>
            <a:miter/>
          </a:ln>
        </p:spPr>
        <p:txBody>
          <a:bodyPr>
            <a:spAutoFit/>
          </a:bodyPr>
          <a:lstStyle/>
          <a:p>
            <a:pPr>
              <a:defRPr/>
            </a:pPr>
            <a:r>
              <a:rPr lang="en-US" altLang="zh-CN" sz="1500" dirty="0">
                <a:solidFill>
                  <a:prstClr val="white"/>
                </a:solidFill>
                <a:latin typeface="Impact" pitchFamily="34" charset="0"/>
                <a:ea typeface="微软雅黑" panose="020B0503020204020204" pitchFamily="34" charset="-122"/>
              </a:rPr>
              <a:t>04</a:t>
            </a:r>
            <a:endParaRPr lang="en-US" altLang="zh-CN" sz="1500" dirty="0">
              <a:solidFill>
                <a:prstClr val="white"/>
              </a:solidFill>
              <a:latin typeface="Impact" pitchFamily="34" charset="0"/>
              <a:ea typeface="微软雅黑" panose="020B0503020204020204" pitchFamily="34" charset="-122"/>
            </a:endParaRPr>
          </a:p>
        </p:txBody>
      </p:sp>
      <p:cxnSp>
        <p:nvCxnSpPr>
          <p:cNvPr id="15" name="直接连接符 14"/>
          <p:cNvCxnSpPr/>
          <p:nvPr/>
        </p:nvCxnSpPr>
        <p:spPr>
          <a:xfrm>
            <a:off x="2998470" y="1389221"/>
            <a:ext cx="0" cy="816293"/>
          </a:xfrm>
          <a:prstGeom prst="line">
            <a:avLst/>
          </a:prstGeom>
          <a:ln>
            <a:solidFill>
              <a:srgbClr val="236278"/>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180773" y="2894171"/>
            <a:ext cx="0" cy="816293"/>
          </a:xfrm>
          <a:prstGeom prst="line">
            <a:avLst/>
          </a:prstGeom>
          <a:ln>
            <a:solidFill>
              <a:srgbClr val="236278"/>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180773" y="1389221"/>
            <a:ext cx="0" cy="816293"/>
          </a:xfrm>
          <a:prstGeom prst="line">
            <a:avLst/>
          </a:prstGeom>
          <a:ln>
            <a:solidFill>
              <a:srgbClr val="236278"/>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998470" y="2894171"/>
            <a:ext cx="0" cy="816293"/>
          </a:xfrm>
          <a:prstGeom prst="line">
            <a:avLst/>
          </a:prstGeom>
          <a:ln>
            <a:solidFill>
              <a:srgbClr val="236278"/>
            </a:solidFill>
            <a:prstDash val="sysDash"/>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38" name="矩形 37"/>
          <p:cNvSpPr/>
          <p:nvPr/>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39" name="文本框 38"/>
          <p:cNvSpPr txBox="1"/>
          <p:nvPr/>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总结建议</a:t>
            </a:r>
            <a:endParaRPr lang="zh-CN" altLang="en-US" sz="1500" dirty="0">
              <a:solidFill>
                <a:prstClr val="black">
                  <a:lumMod val="65000"/>
                  <a:lumOff val="35000"/>
                </a:prstClr>
              </a:solidFill>
              <a:latin typeface="微软雅黑" charset="0"/>
              <a:ea typeface="微软雅黑" charset="0"/>
              <a:sym typeface="+mn-ea"/>
            </a:endParaRPr>
          </a:p>
        </p:txBody>
      </p:sp>
      <p:sp>
        <p:nvSpPr>
          <p:cNvPr id="40" name="文本框 39"/>
          <p:cNvSpPr txBox="1"/>
          <p:nvPr/>
        </p:nvSpPr>
        <p:spPr>
          <a:xfrm>
            <a:off x="6380322" y="1386492"/>
            <a:ext cx="1654493" cy="923330"/>
          </a:xfrm>
          <a:prstGeom prst="rect">
            <a:avLst/>
          </a:prstGeom>
          <a:noFill/>
        </p:spPr>
        <p:txBody>
          <a:bodyPr vert="horz" wrap="square" rtlCol="0">
            <a:spAutoFit/>
          </a:bodyPr>
          <a:lstStyle/>
          <a:p>
            <a:pPr>
              <a:lnSpc>
                <a:spcPct val="150000"/>
              </a:lnSpc>
            </a:pPr>
            <a:r>
              <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a:t>
            </a:r>
            <a:endPar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1" name="文本框 40"/>
          <p:cNvSpPr txBox="1"/>
          <p:nvPr/>
        </p:nvSpPr>
        <p:spPr>
          <a:xfrm>
            <a:off x="6380322" y="2855557"/>
            <a:ext cx="1654493" cy="923330"/>
          </a:xfrm>
          <a:prstGeom prst="rect">
            <a:avLst/>
          </a:prstGeom>
          <a:noFill/>
        </p:spPr>
        <p:txBody>
          <a:bodyPr vert="horz" wrap="square" rtlCol="0">
            <a:spAutoFit/>
          </a:bodyPr>
          <a:lstStyle/>
          <a:p>
            <a:pPr>
              <a:lnSpc>
                <a:spcPct val="150000"/>
              </a:lnSpc>
            </a:pPr>
            <a:r>
              <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a:t>
            </a:r>
            <a:endPar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2" name="文本框 41"/>
          <p:cNvSpPr txBox="1"/>
          <p:nvPr/>
        </p:nvSpPr>
        <p:spPr>
          <a:xfrm>
            <a:off x="1079251" y="2894172"/>
            <a:ext cx="1654493" cy="923330"/>
          </a:xfrm>
          <a:prstGeom prst="rect">
            <a:avLst/>
          </a:prstGeom>
          <a:noFill/>
        </p:spPr>
        <p:txBody>
          <a:bodyPr vert="horz" wrap="square" rtlCol="0">
            <a:spAutoFit/>
          </a:bodyPr>
          <a:lstStyle/>
          <a:p>
            <a:pPr algn="r">
              <a:lnSpc>
                <a:spcPct val="150000"/>
              </a:lnSpc>
            </a:pPr>
            <a:r>
              <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a:t>
            </a:r>
            <a:endPar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3" name="文本框 42"/>
          <p:cNvSpPr txBox="1"/>
          <p:nvPr/>
        </p:nvSpPr>
        <p:spPr>
          <a:xfrm>
            <a:off x="1120140" y="1403471"/>
            <a:ext cx="1654493" cy="923330"/>
          </a:xfrm>
          <a:prstGeom prst="rect">
            <a:avLst/>
          </a:prstGeom>
          <a:noFill/>
        </p:spPr>
        <p:txBody>
          <a:bodyPr vert="horz" wrap="square" rtlCol="0">
            <a:spAutoFit/>
          </a:bodyPr>
          <a:lstStyle/>
          <a:p>
            <a:pPr algn="r">
              <a:lnSpc>
                <a:spcPct val="150000"/>
              </a:lnSpc>
            </a:pPr>
            <a:r>
              <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a:t>
            </a:r>
            <a:endPar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93"/>
                                        </p:tgtEl>
                                        <p:attrNameLst>
                                          <p:attrName>style.visibility</p:attrName>
                                        </p:attrNameLst>
                                      </p:cBhvr>
                                      <p:to>
                                        <p:strVal val="visible"/>
                                      </p:to>
                                    </p:set>
                                    <p:animEffect transition="in" filter="fade">
                                      <p:cBhvr>
                                        <p:cTn id="49" dur="500"/>
                                        <p:tgtEl>
                                          <p:spTgt spid="309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94"/>
                                        </p:tgtEl>
                                        <p:attrNameLst>
                                          <p:attrName>style.visibility</p:attrName>
                                        </p:attrNameLst>
                                      </p:cBhvr>
                                      <p:to>
                                        <p:strVal val="visible"/>
                                      </p:to>
                                    </p:set>
                                    <p:animEffect transition="in" filter="fade">
                                      <p:cBhvr>
                                        <p:cTn id="52" dur="500"/>
                                        <p:tgtEl>
                                          <p:spTgt spid="309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95"/>
                                        </p:tgtEl>
                                        <p:attrNameLst>
                                          <p:attrName>style.visibility</p:attrName>
                                        </p:attrNameLst>
                                      </p:cBhvr>
                                      <p:to>
                                        <p:strVal val="visible"/>
                                      </p:to>
                                    </p:set>
                                    <p:animEffect transition="in" filter="fade">
                                      <p:cBhvr>
                                        <p:cTn id="55" dur="500"/>
                                        <p:tgtEl>
                                          <p:spTgt spid="309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96"/>
                                        </p:tgtEl>
                                        <p:attrNameLst>
                                          <p:attrName>style.visibility</p:attrName>
                                        </p:attrNameLst>
                                      </p:cBhvr>
                                      <p:to>
                                        <p:strVal val="visible"/>
                                      </p:to>
                                    </p:set>
                                    <p:animEffect transition="in" filter="fade">
                                      <p:cBhvr>
                                        <p:cTn id="58" dur="500"/>
                                        <p:tgtEl>
                                          <p:spTgt spid="3096"/>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nodeType="with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500"/>
                                        <p:tgtEl>
                                          <p:spTgt spid="4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fade">
                                      <p:cBhvr>
                                        <p:cTn id="76" dur="500"/>
                                        <p:tgtEl>
                                          <p:spTgt spid="4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6" grpId="0" animBg="1"/>
      <p:bldP spid="25" grpId="0" animBg="1"/>
      <p:bldP spid="24" grpId="0" animBg="1"/>
      <p:bldP spid="23" grpId="0" animBg="1"/>
      <p:bldP spid="4" grpId="0" animBg="1"/>
      <p:bldP spid="17" grpId="0" animBg="1"/>
      <p:bldP spid="18" grpId="0" animBg="1"/>
      <p:bldP spid="19" grpId="0" animBg="1"/>
      <p:bldP spid="20" grpId="0" animBg="1"/>
      <p:bldP spid="22" grpId="0" animBg="1"/>
      <p:bldP spid="27" grpId="0" animBg="1"/>
      <p:bldP spid="28" grpId="0" animBg="1"/>
      <p:bldP spid="29" grpId="0" animBg="1"/>
      <p:bldP spid="3093" grpId="0"/>
      <p:bldP spid="3094" grpId="0"/>
      <p:bldP spid="3095" grpId="0"/>
      <p:bldP spid="3096" grpId="0"/>
      <p:bldP spid="40" grpId="0"/>
      <p:bldP spid="41" grpId="0"/>
      <p:bldP spid="42" grpId="0"/>
      <p:bldP spid="4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sp>
        <p:nvSpPr>
          <p:cNvPr id="11" name="Arc 10"/>
          <p:cNvSpPr/>
          <p:nvPr/>
        </p:nvSpPr>
        <p:spPr>
          <a:xfrm>
            <a:off x="6170772" y="1699260"/>
            <a:ext cx="1628299" cy="1627823"/>
          </a:xfrm>
          <a:prstGeom prst="arc">
            <a:avLst>
              <a:gd name="adj1" fmla="val 21571566"/>
              <a:gd name="adj2" fmla="val 10822907"/>
            </a:avLst>
          </a:prstGeom>
          <a:solidFill>
            <a:srgbClr val="236278"/>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lumMod val="65000"/>
                  <a:lumOff val="35000"/>
                </a:prstClr>
              </a:solidFill>
              <a:latin typeface="Calibri"/>
            </a:endParaRPr>
          </a:p>
        </p:txBody>
      </p:sp>
      <p:sp>
        <p:nvSpPr>
          <p:cNvPr id="17" name="AutoShape 7"/>
          <p:cNvSpPr/>
          <p:nvPr/>
        </p:nvSpPr>
        <p:spPr bwMode="auto">
          <a:xfrm>
            <a:off x="6781800" y="2676526"/>
            <a:ext cx="441484" cy="442436"/>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chemeClr val="bg1"/>
          </a:solidFill>
          <a:ln>
            <a:noFill/>
          </a:ln>
          <a:effectLst/>
        </p:spPr>
        <p:txBody>
          <a:bodyPr lIns="28575" tIns="28575" rIns="28575" bIns="28575" anchor="ctr"/>
          <a:lstStyle/>
          <a:p>
            <a:pPr defTabSz="342900">
              <a:defRPr/>
            </a:pPr>
            <a:endParaRPr lang="en-US" sz="2250">
              <a:solidFill>
                <a:prstClr val="black">
                  <a:lumMod val="65000"/>
                  <a:lumOff val="35000"/>
                </a:prstClr>
              </a:solidFill>
              <a:effectLst>
                <a:outerShdw blurRad="38100" dist="38100" dir="2700000" algn="tl">
                  <a:srgbClr val="000000"/>
                </a:outerShdw>
              </a:effectLst>
              <a:latin typeface="Calibri"/>
            </a:endParaRPr>
          </a:p>
        </p:txBody>
      </p:sp>
      <p:sp>
        <p:nvSpPr>
          <p:cNvPr id="19" name="AutoShape 8"/>
          <p:cNvSpPr/>
          <p:nvPr/>
        </p:nvSpPr>
        <p:spPr bwMode="auto">
          <a:xfrm>
            <a:off x="6975158" y="2869883"/>
            <a:ext cx="54769" cy="55245"/>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chemeClr val="bg1"/>
          </a:solidFill>
          <a:ln>
            <a:noFill/>
          </a:ln>
          <a:effectLst/>
        </p:spPr>
        <p:txBody>
          <a:bodyPr lIns="28575" tIns="28575" rIns="28575" bIns="28575" anchor="ctr"/>
          <a:lstStyle/>
          <a:p>
            <a:pPr defTabSz="342900">
              <a:defRPr/>
            </a:pPr>
            <a:endParaRPr lang="en-US" sz="2250">
              <a:solidFill>
                <a:prstClr val="black">
                  <a:lumMod val="65000"/>
                  <a:lumOff val="35000"/>
                </a:prstClr>
              </a:solidFill>
              <a:effectLst>
                <a:outerShdw blurRad="38100" dist="38100" dir="2700000" algn="tl">
                  <a:srgbClr val="000000"/>
                </a:outerShdw>
              </a:effectLst>
              <a:latin typeface="Calibri"/>
            </a:endParaRPr>
          </a:p>
        </p:txBody>
      </p:sp>
      <p:sp>
        <p:nvSpPr>
          <p:cNvPr id="20" name="AutoShape 9"/>
          <p:cNvSpPr/>
          <p:nvPr/>
        </p:nvSpPr>
        <p:spPr bwMode="auto">
          <a:xfrm>
            <a:off x="6918960" y="2815114"/>
            <a:ext cx="165735" cy="16573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chemeClr val="bg1"/>
          </a:solidFill>
          <a:ln>
            <a:noFill/>
          </a:ln>
          <a:effectLst/>
        </p:spPr>
        <p:txBody>
          <a:bodyPr lIns="28575" tIns="28575" rIns="28575" bIns="28575" anchor="ctr"/>
          <a:lstStyle/>
          <a:p>
            <a:pPr defTabSz="342900">
              <a:defRPr/>
            </a:pPr>
            <a:endParaRPr lang="en-US" sz="2250">
              <a:solidFill>
                <a:prstClr val="black">
                  <a:lumMod val="65000"/>
                  <a:lumOff val="35000"/>
                </a:prstClr>
              </a:solidFill>
              <a:effectLst>
                <a:outerShdw blurRad="38100" dist="38100" dir="2700000" algn="tl">
                  <a:srgbClr val="000000"/>
                </a:outerShdw>
              </a:effectLst>
              <a:latin typeface="Calibri"/>
            </a:endParaRPr>
          </a:p>
        </p:txBody>
      </p:sp>
      <p:sp>
        <p:nvSpPr>
          <p:cNvPr id="21" name="AutoShape 10"/>
          <p:cNvSpPr/>
          <p:nvPr/>
        </p:nvSpPr>
        <p:spPr bwMode="auto">
          <a:xfrm>
            <a:off x="7029927" y="2925128"/>
            <a:ext cx="69056" cy="70961"/>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chemeClr val="bg1"/>
          </a:solidFill>
          <a:ln>
            <a:noFill/>
          </a:ln>
          <a:effectLst/>
        </p:spPr>
        <p:txBody>
          <a:bodyPr lIns="28575" tIns="28575" rIns="28575" bIns="28575" anchor="ctr"/>
          <a:lstStyle/>
          <a:p>
            <a:pPr defTabSz="342900">
              <a:defRPr/>
            </a:pPr>
            <a:endParaRPr lang="en-US" sz="2250">
              <a:solidFill>
                <a:prstClr val="black">
                  <a:lumMod val="65000"/>
                  <a:lumOff val="35000"/>
                </a:prstClr>
              </a:solidFill>
              <a:effectLst>
                <a:outerShdw blurRad="38100" dist="38100" dir="2700000" algn="tl">
                  <a:srgbClr val="000000"/>
                </a:outerShdw>
              </a:effectLst>
              <a:latin typeface="Calibri"/>
            </a:endParaRPr>
          </a:p>
        </p:txBody>
      </p:sp>
      <p:sp>
        <p:nvSpPr>
          <p:cNvPr id="22" name="AutoShape 11"/>
          <p:cNvSpPr/>
          <p:nvPr/>
        </p:nvSpPr>
        <p:spPr bwMode="auto">
          <a:xfrm>
            <a:off x="7057073" y="2953227"/>
            <a:ext cx="98584" cy="101441"/>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chemeClr val="bg1"/>
          </a:solidFill>
          <a:ln>
            <a:noFill/>
          </a:ln>
          <a:effectLst/>
        </p:spPr>
        <p:txBody>
          <a:bodyPr lIns="28575" tIns="28575" rIns="28575" bIns="28575" anchor="ctr"/>
          <a:lstStyle/>
          <a:p>
            <a:pPr defTabSz="342900">
              <a:defRPr/>
            </a:pPr>
            <a:endParaRPr lang="en-US" sz="2250">
              <a:solidFill>
                <a:prstClr val="black">
                  <a:lumMod val="65000"/>
                  <a:lumOff val="35000"/>
                </a:prstClr>
              </a:solidFill>
              <a:effectLst>
                <a:outerShdw blurRad="38100" dist="38100" dir="2700000" algn="tl">
                  <a:srgbClr val="000000"/>
                </a:outerShdw>
              </a:effectLst>
              <a:latin typeface="Calibri"/>
            </a:endParaRPr>
          </a:p>
        </p:txBody>
      </p:sp>
      <p:sp>
        <p:nvSpPr>
          <p:cNvPr id="23" name="AutoShape 12"/>
          <p:cNvSpPr/>
          <p:nvPr/>
        </p:nvSpPr>
        <p:spPr bwMode="auto">
          <a:xfrm>
            <a:off x="7043738" y="2939415"/>
            <a:ext cx="83820" cy="85249"/>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chemeClr val="bg1"/>
          </a:solidFill>
          <a:ln>
            <a:noFill/>
          </a:ln>
          <a:effectLst/>
        </p:spPr>
        <p:txBody>
          <a:bodyPr lIns="28575" tIns="28575" rIns="28575" bIns="28575" anchor="ctr"/>
          <a:lstStyle/>
          <a:p>
            <a:pPr defTabSz="342900">
              <a:defRPr/>
            </a:pPr>
            <a:endParaRPr lang="en-US" sz="2250">
              <a:solidFill>
                <a:prstClr val="black">
                  <a:lumMod val="65000"/>
                  <a:lumOff val="35000"/>
                </a:prstClr>
              </a:solidFill>
              <a:effectLst>
                <a:outerShdw blurRad="38100" dist="38100" dir="2700000" algn="tl">
                  <a:srgbClr val="000000"/>
                </a:outerShdw>
              </a:effectLst>
              <a:latin typeface="Calibri"/>
            </a:endParaRPr>
          </a:p>
        </p:txBody>
      </p:sp>
      <p:sp>
        <p:nvSpPr>
          <p:cNvPr id="24" name="AutoShape 13"/>
          <p:cNvSpPr/>
          <p:nvPr/>
        </p:nvSpPr>
        <p:spPr bwMode="auto">
          <a:xfrm>
            <a:off x="6905149" y="2801303"/>
            <a:ext cx="69056" cy="7000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chemeClr val="bg1"/>
          </a:solidFill>
          <a:ln>
            <a:noFill/>
          </a:ln>
          <a:effectLst/>
        </p:spPr>
        <p:txBody>
          <a:bodyPr lIns="28575" tIns="28575" rIns="28575" bIns="28575" anchor="ctr"/>
          <a:lstStyle/>
          <a:p>
            <a:pPr defTabSz="342900">
              <a:defRPr/>
            </a:pPr>
            <a:endParaRPr lang="en-US" sz="2250">
              <a:solidFill>
                <a:prstClr val="black">
                  <a:lumMod val="65000"/>
                  <a:lumOff val="35000"/>
                </a:prstClr>
              </a:solidFill>
              <a:effectLst>
                <a:outerShdw blurRad="38100" dist="38100" dir="2700000" algn="tl">
                  <a:srgbClr val="000000"/>
                </a:outerShdw>
              </a:effectLst>
              <a:latin typeface="Calibri"/>
            </a:endParaRPr>
          </a:p>
        </p:txBody>
      </p:sp>
      <p:sp>
        <p:nvSpPr>
          <p:cNvPr id="25" name="AutoShape 14"/>
          <p:cNvSpPr/>
          <p:nvPr/>
        </p:nvSpPr>
        <p:spPr bwMode="auto">
          <a:xfrm>
            <a:off x="6850857" y="2746058"/>
            <a:ext cx="98584" cy="10048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chemeClr val="bg1"/>
          </a:solidFill>
          <a:ln>
            <a:noFill/>
          </a:ln>
          <a:effectLst/>
        </p:spPr>
        <p:txBody>
          <a:bodyPr lIns="28575" tIns="28575" rIns="28575" bIns="28575" anchor="ctr"/>
          <a:lstStyle/>
          <a:p>
            <a:pPr defTabSz="342900">
              <a:defRPr/>
            </a:pPr>
            <a:endParaRPr lang="en-US" sz="2250">
              <a:solidFill>
                <a:prstClr val="black">
                  <a:lumMod val="65000"/>
                  <a:lumOff val="35000"/>
                </a:prstClr>
              </a:solidFill>
              <a:effectLst>
                <a:outerShdw blurRad="38100" dist="38100" dir="2700000" algn="tl">
                  <a:srgbClr val="000000"/>
                </a:outerShdw>
              </a:effectLst>
              <a:latin typeface="Calibri"/>
            </a:endParaRPr>
          </a:p>
        </p:txBody>
      </p:sp>
      <p:sp>
        <p:nvSpPr>
          <p:cNvPr id="26" name="AutoShape 15"/>
          <p:cNvSpPr/>
          <p:nvPr/>
        </p:nvSpPr>
        <p:spPr bwMode="auto">
          <a:xfrm>
            <a:off x="6878479" y="2773680"/>
            <a:ext cx="83820" cy="85725"/>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chemeClr val="bg1"/>
          </a:solidFill>
          <a:ln>
            <a:noFill/>
          </a:ln>
          <a:effectLst/>
        </p:spPr>
        <p:txBody>
          <a:bodyPr lIns="28575" tIns="28575" rIns="28575" bIns="28575" anchor="ctr"/>
          <a:lstStyle/>
          <a:p>
            <a:pPr defTabSz="342900">
              <a:defRPr/>
            </a:pPr>
            <a:endParaRPr lang="en-US" sz="2250">
              <a:solidFill>
                <a:prstClr val="black">
                  <a:lumMod val="65000"/>
                  <a:lumOff val="35000"/>
                </a:prstClr>
              </a:solidFill>
              <a:effectLst>
                <a:outerShdw blurRad="38100" dist="38100" dir="2700000" algn="tl">
                  <a:srgbClr val="000000"/>
                </a:outerShdw>
              </a:effectLst>
              <a:latin typeface="Calibri"/>
            </a:endParaRPr>
          </a:p>
        </p:txBody>
      </p:sp>
      <p:sp>
        <p:nvSpPr>
          <p:cNvPr id="5" name="Arc 9"/>
          <p:cNvSpPr/>
          <p:nvPr/>
        </p:nvSpPr>
        <p:spPr>
          <a:xfrm>
            <a:off x="4521518" y="1699260"/>
            <a:ext cx="1628299" cy="1627823"/>
          </a:xfrm>
          <a:prstGeom prst="arc">
            <a:avLst>
              <a:gd name="adj1" fmla="val 10782369"/>
              <a:gd name="adj2" fmla="val 0"/>
            </a:avLst>
          </a:prstGeom>
          <a:solidFill>
            <a:srgbClr val="236278"/>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lumMod val="65000"/>
                  <a:lumOff val="35000"/>
                </a:prstClr>
              </a:solidFill>
              <a:latin typeface="Calibri"/>
            </a:endParaRPr>
          </a:p>
        </p:txBody>
      </p:sp>
      <p:grpSp>
        <p:nvGrpSpPr>
          <p:cNvPr id="35" name="Group 33"/>
          <p:cNvGrpSpPr/>
          <p:nvPr/>
        </p:nvGrpSpPr>
        <p:grpSpPr>
          <a:xfrm>
            <a:off x="5132547" y="1944053"/>
            <a:ext cx="442436" cy="386239"/>
            <a:chOff x="4800505" y="2786674"/>
            <a:chExt cx="366676" cy="320373"/>
          </a:xfrm>
          <a:solidFill>
            <a:schemeClr val="bg1"/>
          </a:solidFill>
        </p:grpSpPr>
        <p:sp>
          <p:nvSpPr>
            <p:cNvPr id="8" name="AutoShape 43"/>
            <p:cNvSpPr/>
            <p:nvPr/>
          </p:nvSpPr>
          <p:spPr bwMode="auto">
            <a:xfrm>
              <a:off x="4800505" y="2786674"/>
              <a:ext cx="366676" cy="2634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28575" tIns="28575" rIns="28575" bIns="28575" anchor="ctr"/>
            <a:lstStyle/>
            <a:p>
              <a:pPr defTabSz="342900">
                <a:defRPr/>
              </a:pPr>
              <a:endParaRPr lang="en-US" sz="2250">
                <a:solidFill>
                  <a:prstClr val="black">
                    <a:lumMod val="65000"/>
                    <a:lumOff val="35000"/>
                  </a:prstClr>
                </a:solidFill>
                <a:effectLst>
                  <a:outerShdw blurRad="38100" dist="38100" dir="2700000" algn="tl">
                    <a:srgbClr val="000000"/>
                  </a:outerShdw>
                </a:effectLst>
                <a:latin typeface="Calibri"/>
              </a:endParaRPr>
            </a:p>
          </p:txBody>
        </p:sp>
        <p:sp>
          <p:nvSpPr>
            <p:cNvPr id="28" name="AutoShape 44"/>
            <p:cNvSpPr/>
            <p:nvPr/>
          </p:nvSpPr>
          <p:spPr bwMode="auto">
            <a:xfrm>
              <a:off x="5132766" y="2901184"/>
              <a:ext cx="22526" cy="1257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28575" tIns="28575" rIns="28575" bIns="28575" anchor="ctr"/>
            <a:lstStyle/>
            <a:p>
              <a:pPr defTabSz="342900">
                <a:defRPr/>
              </a:pPr>
              <a:endParaRPr lang="en-US" sz="2250">
                <a:solidFill>
                  <a:prstClr val="black">
                    <a:lumMod val="65000"/>
                    <a:lumOff val="35000"/>
                  </a:prstClr>
                </a:solidFill>
                <a:effectLst>
                  <a:outerShdw blurRad="38100" dist="38100" dir="2700000" algn="tl">
                    <a:srgbClr val="000000"/>
                  </a:outerShdw>
                </a:effectLst>
                <a:latin typeface="Calibri"/>
              </a:endParaRPr>
            </a:p>
          </p:txBody>
        </p:sp>
        <p:sp>
          <p:nvSpPr>
            <p:cNvPr id="29" name="AutoShape 45"/>
            <p:cNvSpPr/>
            <p:nvPr/>
          </p:nvSpPr>
          <p:spPr bwMode="auto">
            <a:xfrm>
              <a:off x="5120877" y="3038217"/>
              <a:ext cx="46304" cy="688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28575" tIns="28575" rIns="28575" bIns="28575" anchor="ctr"/>
            <a:lstStyle/>
            <a:p>
              <a:pPr defTabSz="342900">
                <a:defRPr/>
              </a:pPr>
              <a:endParaRPr lang="en-US" sz="2250">
                <a:solidFill>
                  <a:prstClr val="black">
                    <a:lumMod val="65000"/>
                    <a:lumOff val="35000"/>
                  </a:prstClr>
                </a:solidFill>
                <a:effectLst>
                  <a:outerShdw blurRad="38100" dist="38100" dir="2700000" algn="tl">
                    <a:srgbClr val="000000"/>
                  </a:outerShdw>
                </a:effectLst>
                <a:latin typeface="Calibri"/>
              </a:endParaRPr>
            </a:p>
          </p:txBody>
        </p:sp>
      </p:grpSp>
      <p:sp>
        <p:nvSpPr>
          <p:cNvPr id="9" name="Arc 7"/>
          <p:cNvSpPr/>
          <p:nvPr/>
        </p:nvSpPr>
        <p:spPr>
          <a:xfrm>
            <a:off x="1222534" y="1699260"/>
            <a:ext cx="1628299" cy="1627823"/>
          </a:xfrm>
          <a:prstGeom prst="arc">
            <a:avLst>
              <a:gd name="adj1" fmla="val 10782369"/>
              <a:gd name="adj2" fmla="val 0"/>
            </a:avLst>
          </a:prstGeom>
          <a:solidFill>
            <a:srgbClr val="236278"/>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lumMod val="65000"/>
                  <a:lumOff val="35000"/>
                </a:prstClr>
              </a:solidFill>
              <a:latin typeface="Calibri"/>
            </a:endParaRPr>
          </a:p>
        </p:txBody>
      </p:sp>
      <p:grpSp>
        <p:nvGrpSpPr>
          <p:cNvPr id="37" name="Group 35"/>
          <p:cNvGrpSpPr/>
          <p:nvPr/>
        </p:nvGrpSpPr>
        <p:grpSpPr>
          <a:xfrm>
            <a:off x="1894523" y="1883093"/>
            <a:ext cx="331470" cy="442436"/>
            <a:chOff x="1868971" y="2767277"/>
            <a:chExt cx="274694" cy="366676"/>
          </a:xfrm>
          <a:solidFill>
            <a:schemeClr val="bg1"/>
          </a:solidFill>
        </p:grpSpPr>
        <p:sp>
          <p:nvSpPr>
            <p:cNvPr id="30" name="AutoShape 115"/>
            <p:cNvSpPr/>
            <p:nvPr/>
          </p:nvSpPr>
          <p:spPr bwMode="auto">
            <a:xfrm>
              <a:off x="1868971" y="2767277"/>
              <a:ext cx="274694"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p:spPr>
          <p:txBody>
            <a:bodyPr lIns="28575" tIns="28575" rIns="28575" bIns="28575" anchor="ctr"/>
            <a:lstStyle/>
            <a:p>
              <a:pPr defTabSz="342900">
                <a:defRPr/>
              </a:pPr>
              <a:endParaRPr lang="en-US" sz="2250">
                <a:solidFill>
                  <a:prstClr val="black">
                    <a:lumMod val="65000"/>
                    <a:lumOff val="35000"/>
                  </a:prstClr>
                </a:solidFill>
                <a:effectLst>
                  <a:outerShdw blurRad="38100" dist="38100" dir="2700000" algn="tl">
                    <a:srgbClr val="000000"/>
                  </a:outerShdw>
                </a:effectLst>
                <a:latin typeface="Calibri"/>
              </a:endParaRPr>
            </a:p>
          </p:txBody>
        </p:sp>
        <p:sp>
          <p:nvSpPr>
            <p:cNvPr id="31" name="AutoShape 116"/>
            <p:cNvSpPr/>
            <p:nvPr/>
          </p:nvSpPr>
          <p:spPr bwMode="auto">
            <a:xfrm>
              <a:off x="1983479" y="2985030"/>
              <a:ext cx="45678" cy="688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p:spPr>
          <p:txBody>
            <a:bodyPr lIns="28575" tIns="28575" rIns="28575" bIns="28575" anchor="ctr"/>
            <a:lstStyle/>
            <a:p>
              <a:pPr defTabSz="342900">
                <a:defRPr/>
              </a:pPr>
              <a:endParaRPr lang="en-US" sz="2250">
                <a:solidFill>
                  <a:prstClr val="black">
                    <a:lumMod val="65000"/>
                    <a:lumOff val="35000"/>
                  </a:prstClr>
                </a:solidFill>
                <a:effectLst>
                  <a:outerShdw blurRad="38100" dist="38100" dir="2700000" algn="tl">
                    <a:srgbClr val="000000"/>
                  </a:outerShdw>
                </a:effectLst>
                <a:latin typeface="Calibri"/>
              </a:endParaRPr>
            </a:p>
          </p:txBody>
        </p:sp>
      </p:grpSp>
      <p:sp>
        <p:nvSpPr>
          <p:cNvPr id="10" name="Arc 8"/>
          <p:cNvSpPr/>
          <p:nvPr/>
        </p:nvSpPr>
        <p:spPr>
          <a:xfrm>
            <a:off x="2871788" y="1699260"/>
            <a:ext cx="1628299" cy="1627823"/>
          </a:xfrm>
          <a:prstGeom prst="arc">
            <a:avLst>
              <a:gd name="adj1" fmla="val 21571566"/>
              <a:gd name="adj2" fmla="val 10822907"/>
            </a:avLst>
          </a:prstGeom>
          <a:solidFill>
            <a:srgbClr val="236278"/>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lumMod val="65000"/>
                  <a:lumOff val="35000"/>
                </a:prstClr>
              </a:solidFill>
              <a:latin typeface="Calibri"/>
            </a:endParaRPr>
          </a:p>
        </p:txBody>
      </p:sp>
      <p:grpSp>
        <p:nvGrpSpPr>
          <p:cNvPr id="39" name="Group 36"/>
          <p:cNvGrpSpPr/>
          <p:nvPr/>
        </p:nvGrpSpPr>
        <p:grpSpPr>
          <a:xfrm>
            <a:off x="3479959" y="2737962"/>
            <a:ext cx="441484" cy="330994"/>
            <a:chOff x="359092" y="2813581"/>
            <a:chExt cx="366051" cy="274694"/>
          </a:xfrm>
          <a:solidFill>
            <a:schemeClr val="bg1"/>
          </a:solidFill>
        </p:grpSpPr>
        <p:sp>
          <p:nvSpPr>
            <p:cNvPr id="32" name="AutoShape 118"/>
            <p:cNvSpPr/>
            <p:nvPr/>
          </p:nvSpPr>
          <p:spPr bwMode="auto">
            <a:xfrm>
              <a:off x="359092" y="2813581"/>
              <a:ext cx="366051" cy="274694"/>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grpFill/>
            <a:ln>
              <a:noFill/>
            </a:ln>
            <a:effectLst/>
          </p:spPr>
          <p:txBody>
            <a:bodyPr lIns="28575" tIns="28575" rIns="28575" bIns="28575" anchor="ctr"/>
            <a:lstStyle/>
            <a:p>
              <a:pPr defTabSz="342900">
                <a:defRPr/>
              </a:pPr>
              <a:endParaRPr lang="en-US" sz="2250">
                <a:solidFill>
                  <a:prstClr val="black">
                    <a:lumMod val="65000"/>
                    <a:lumOff val="35000"/>
                  </a:prstClr>
                </a:solidFill>
                <a:effectLst>
                  <a:outerShdw blurRad="38100" dist="38100" dir="2700000" algn="tl">
                    <a:srgbClr val="000000"/>
                  </a:outerShdw>
                </a:effectLst>
                <a:latin typeface="Calibri"/>
              </a:endParaRPr>
            </a:p>
          </p:txBody>
        </p:sp>
        <p:sp>
          <p:nvSpPr>
            <p:cNvPr id="33" name="AutoShape 119"/>
            <p:cNvSpPr/>
            <p:nvPr/>
          </p:nvSpPr>
          <p:spPr bwMode="auto">
            <a:xfrm>
              <a:off x="587481" y="2916200"/>
              <a:ext cx="68830" cy="688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grpFill/>
            <a:ln>
              <a:noFill/>
            </a:ln>
            <a:effectLst/>
          </p:spPr>
          <p:txBody>
            <a:bodyPr lIns="28575" tIns="28575" rIns="28575" bIns="28575" anchor="ctr"/>
            <a:lstStyle/>
            <a:p>
              <a:pPr defTabSz="342900">
                <a:defRPr/>
              </a:pPr>
              <a:endParaRPr lang="en-US" sz="2250">
                <a:solidFill>
                  <a:prstClr val="black">
                    <a:lumMod val="65000"/>
                    <a:lumOff val="35000"/>
                  </a:prstClr>
                </a:solidFill>
                <a:effectLst>
                  <a:outerShdw blurRad="38100" dist="38100" dir="2700000" algn="tl">
                    <a:srgbClr val="000000"/>
                  </a:outerShdw>
                </a:effectLst>
                <a:latin typeface="Calibri"/>
              </a:endParaRPr>
            </a:p>
          </p:txBody>
        </p:sp>
      </p:grpSp>
      <p:sp>
        <p:nvSpPr>
          <p:cNvPr id="34" name="矩形 33"/>
          <p:cNvSpPr/>
          <p:nvPr/>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36" name="矩形 35"/>
          <p:cNvSpPr/>
          <p:nvPr/>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38" name="文本框 37"/>
          <p:cNvSpPr txBox="1"/>
          <p:nvPr/>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总结建议</a:t>
            </a:r>
            <a:endParaRPr lang="zh-CN" altLang="en-US" sz="1500" dirty="0">
              <a:solidFill>
                <a:prstClr val="black">
                  <a:lumMod val="65000"/>
                  <a:lumOff val="35000"/>
                </a:prstClr>
              </a:solidFill>
              <a:latin typeface="微软雅黑" charset="0"/>
              <a:ea typeface="微软雅黑" charset="0"/>
              <a:sym typeface="+mn-ea"/>
            </a:endParaRPr>
          </a:p>
        </p:txBody>
      </p:sp>
      <p:sp>
        <p:nvSpPr>
          <p:cNvPr id="40" name="文本框 39"/>
          <p:cNvSpPr txBox="1"/>
          <p:nvPr/>
        </p:nvSpPr>
        <p:spPr>
          <a:xfrm>
            <a:off x="1121926" y="2996089"/>
            <a:ext cx="1654493" cy="923330"/>
          </a:xfrm>
          <a:prstGeom prst="rect">
            <a:avLst/>
          </a:prstGeom>
          <a:noFill/>
        </p:spPr>
        <p:txBody>
          <a:bodyPr vert="horz" wrap="square" rtlCol="0">
            <a:spAutoFit/>
          </a:bodyPr>
          <a:lstStyle/>
          <a:p>
            <a:pPr algn="r">
              <a:lnSpc>
                <a:spcPct val="150000"/>
              </a:lnSpc>
            </a:pPr>
            <a:r>
              <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a:t>
            </a:r>
            <a:endPar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1" name="文本框 40"/>
          <p:cNvSpPr txBox="1"/>
          <p:nvPr/>
        </p:nvSpPr>
        <p:spPr>
          <a:xfrm>
            <a:off x="4555093" y="2971248"/>
            <a:ext cx="1654493" cy="923330"/>
          </a:xfrm>
          <a:prstGeom prst="rect">
            <a:avLst/>
          </a:prstGeom>
          <a:noFill/>
        </p:spPr>
        <p:txBody>
          <a:bodyPr vert="horz" wrap="square" rtlCol="0">
            <a:spAutoFit/>
          </a:bodyPr>
          <a:lstStyle/>
          <a:p>
            <a:pPr algn="r">
              <a:lnSpc>
                <a:spcPct val="150000"/>
              </a:lnSpc>
            </a:pPr>
            <a:r>
              <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a:t>
            </a:r>
            <a:endPar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2" name="文本框 41"/>
          <p:cNvSpPr txBox="1"/>
          <p:nvPr/>
        </p:nvSpPr>
        <p:spPr>
          <a:xfrm>
            <a:off x="2877139" y="1586736"/>
            <a:ext cx="1654493" cy="923330"/>
          </a:xfrm>
          <a:prstGeom prst="rect">
            <a:avLst/>
          </a:prstGeom>
          <a:noFill/>
        </p:spPr>
        <p:txBody>
          <a:bodyPr vert="horz" wrap="square" rtlCol="0">
            <a:spAutoFit/>
          </a:bodyPr>
          <a:lstStyle/>
          <a:p>
            <a:pPr algn="r">
              <a:lnSpc>
                <a:spcPct val="150000"/>
              </a:lnSpc>
            </a:pPr>
            <a:r>
              <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a:t>
            </a:r>
            <a:endPar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3" name="文本框 42"/>
          <p:cNvSpPr txBox="1"/>
          <p:nvPr/>
        </p:nvSpPr>
        <p:spPr>
          <a:xfrm>
            <a:off x="6216491" y="1627988"/>
            <a:ext cx="1654493" cy="923330"/>
          </a:xfrm>
          <a:prstGeom prst="rect">
            <a:avLst/>
          </a:prstGeom>
          <a:noFill/>
        </p:spPr>
        <p:txBody>
          <a:bodyPr vert="horz" wrap="square" rtlCol="0">
            <a:spAutoFit/>
          </a:bodyPr>
          <a:lstStyle/>
          <a:p>
            <a:pPr algn="r">
              <a:lnSpc>
                <a:spcPct val="150000"/>
              </a:lnSpc>
            </a:pPr>
            <a:r>
              <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a:t>
            </a:r>
            <a:endParaRPr lang="zh-CN" altLang="en-US" sz="90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4" name="Text Placeholder 2"/>
          <p:cNvSpPr txBox="1"/>
          <p:nvPr/>
        </p:nvSpPr>
        <p:spPr>
          <a:xfrm>
            <a:off x="1676503" y="2588273"/>
            <a:ext cx="868680" cy="282416"/>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defTabSz="342900">
              <a:lnSpc>
                <a:spcPct val="140000"/>
              </a:lnSpc>
              <a:defRPr/>
            </a:pPr>
            <a:r>
              <a:rPr lang="zh-CN" altLang="en-US" sz="1500" b="1" dirty="0">
                <a:solidFill>
                  <a:prstClr val="black">
                    <a:lumMod val="65000"/>
                    <a:lumOff val="35000"/>
                  </a:prstClr>
                </a:solidFill>
                <a:latin typeface="微软雅黑" panose="020B0503020204020204" pitchFamily="34" charset="-122"/>
                <a:ea typeface="微软雅黑" panose="020B0503020204020204" pitchFamily="34" charset="-122"/>
                <a:sym typeface="+mn-ea"/>
              </a:rPr>
              <a:t>关键词</a:t>
            </a:r>
            <a:endParaRPr lang="zh-CN" altLang="en-US" sz="1500" b="1" dirty="0">
              <a:solidFill>
                <a:prstClr val="black">
                  <a:lumMod val="65000"/>
                  <a:lumOff val="35000"/>
                </a:prstClr>
              </a:solidFill>
              <a:latin typeface="微软雅黑" panose="020B0503020204020204" pitchFamily="34" charset="-122"/>
              <a:ea typeface="微软雅黑" panose="020B0503020204020204" pitchFamily="34" charset="-122"/>
              <a:sym typeface="+mn-ea"/>
            </a:endParaRPr>
          </a:p>
        </p:txBody>
      </p:sp>
      <p:sp>
        <p:nvSpPr>
          <p:cNvPr id="45" name="Text Placeholder 2"/>
          <p:cNvSpPr txBox="1"/>
          <p:nvPr/>
        </p:nvSpPr>
        <p:spPr>
          <a:xfrm>
            <a:off x="5055666" y="2573588"/>
            <a:ext cx="868680" cy="282416"/>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defTabSz="342900">
              <a:lnSpc>
                <a:spcPct val="140000"/>
              </a:lnSpc>
              <a:defRPr/>
            </a:pPr>
            <a:r>
              <a:rPr lang="zh-CN" altLang="en-US" sz="1500" b="1" dirty="0">
                <a:solidFill>
                  <a:prstClr val="black">
                    <a:lumMod val="65000"/>
                    <a:lumOff val="35000"/>
                  </a:prstClr>
                </a:solidFill>
                <a:latin typeface="微软雅黑" panose="020B0503020204020204" pitchFamily="34" charset="-122"/>
                <a:ea typeface="微软雅黑" panose="020B0503020204020204" pitchFamily="34" charset="-122"/>
                <a:sym typeface="+mn-ea"/>
              </a:rPr>
              <a:t>关键词</a:t>
            </a:r>
            <a:endParaRPr lang="zh-CN" altLang="en-US" sz="1500" b="1" dirty="0">
              <a:solidFill>
                <a:prstClr val="black">
                  <a:lumMod val="65000"/>
                  <a:lumOff val="35000"/>
                </a:prstClr>
              </a:solidFill>
              <a:latin typeface="微软雅黑" panose="020B0503020204020204" pitchFamily="34" charset="-122"/>
              <a:ea typeface="微软雅黑" panose="020B0503020204020204" pitchFamily="34" charset="-122"/>
              <a:sym typeface="+mn-ea"/>
            </a:endParaRPr>
          </a:p>
        </p:txBody>
      </p:sp>
      <p:sp>
        <p:nvSpPr>
          <p:cNvPr id="46" name="Text Placeholder 2"/>
          <p:cNvSpPr txBox="1"/>
          <p:nvPr/>
        </p:nvSpPr>
        <p:spPr>
          <a:xfrm>
            <a:off x="3321072" y="1175969"/>
            <a:ext cx="868680" cy="282416"/>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defTabSz="342900">
              <a:lnSpc>
                <a:spcPct val="140000"/>
              </a:lnSpc>
              <a:defRPr/>
            </a:pPr>
            <a:r>
              <a:rPr lang="zh-CN" altLang="en-US" sz="1500" b="1" dirty="0">
                <a:solidFill>
                  <a:prstClr val="black">
                    <a:lumMod val="65000"/>
                    <a:lumOff val="35000"/>
                  </a:prstClr>
                </a:solidFill>
                <a:latin typeface="微软雅黑" panose="020B0503020204020204" pitchFamily="34" charset="-122"/>
                <a:ea typeface="微软雅黑" panose="020B0503020204020204" pitchFamily="34" charset="-122"/>
                <a:sym typeface="+mn-ea"/>
              </a:rPr>
              <a:t>关键词</a:t>
            </a:r>
            <a:endParaRPr lang="zh-CN" altLang="en-US" sz="1500" b="1" dirty="0">
              <a:solidFill>
                <a:prstClr val="black">
                  <a:lumMod val="65000"/>
                  <a:lumOff val="35000"/>
                </a:prstClr>
              </a:solidFill>
              <a:latin typeface="微软雅黑" panose="020B0503020204020204" pitchFamily="34" charset="-122"/>
              <a:ea typeface="微软雅黑" panose="020B0503020204020204" pitchFamily="34" charset="-122"/>
              <a:sym typeface="+mn-ea"/>
            </a:endParaRPr>
          </a:p>
        </p:txBody>
      </p:sp>
      <p:sp>
        <p:nvSpPr>
          <p:cNvPr id="47" name="Text Placeholder 2"/>
          <p:cNvSpPr txBox="1"/>
          <p:nvPr/>
        </p:nvSpPr>
        <p:spPr>
          <a:xfrm>
            <a:off x="6650355" y="1214127"/>
            <a:ext cx="868680" cy="282416"/>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defTabSz="342900">
              <a:lnSpc>
                <a:spcPct val="140000"/>
              </a:lnSpc>
              <a:defRPr/>
            </a:pPr>
            <a:r>
              <a:rPr lang="zh-CN" altLang="en-US" sz="1500" b="1" dirty="0">
                <a:solidFill>
                  <a:prstClr val="black">
                    <a:lumMod val="65000"/>
                    <a:lumOff val="35000"/>
                  </a:prstClr>
                </a:solidFill>
                <a:latin typeface="微软雅黑" panose="020B0503020204020204" pitchFamily="34" charset="-122"/>
                <a:ea typeface="微软雅黑" panose="020B0503020204020204" pitchFamily="34" charset="-122"/>
                <a:sym typeface="+mn-ea"/>
              </a:rPr>
              <a:t>关键词</a:t>
            </a:r>
            <a:endParaRPr lang="zh-CN" altLang="en-US" sz="1500" b="1" dirty="0">
              <a:solidFill>
                <a:prstClr val="black">
                  <a:lumMod val="65000"/>
                  <a:lumOff val="35000"/>
                </a:prst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9" grpId="0" animBg="1"/>
      <p:bldP spid="20" grpId="0" animBg="1"/>
      <p:bldP spid="21" grpId="0" animBg="1"/>
      <p:bldP spid="22" grpId="0" animBg="1"/>
      <p:bldP spid="23" grpId="0" animBg="1"/>
      <p:bldP spid="24" grpId="0" animBg="1"/>
      <p:bldP spid="25" grpId="0" animBg="1"/>
      <p:bldP spid="26" grpId="0" animBg="1"/>
      <p:bldP spid="5" grpId="0" animBg="1"/>
      <p:bldP spid="9" grpId="0" animBg="1"/>
      <p:bldP spid="10" grpId="0" animBg="1"/>
      <p:bldP spid="40" grpId="0"/>
      <p:bldP spid="41" grpId="0"/>
      <p:bldP spid="42" grpId="0"/>
      <p:bldP spid="43" grpId="0"/>
      <p:bldP spid="44" grpId="0"/>
      <p:bldP spid="45" grpId="0"/>
      <p:bldP spid="46" grpId="0"/>
      <p:bldP spid="4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sp>
        <p:nvSpPr>
          <p:cNvPr id="72" name="文本框 7"/>
          <p:cNvSpPr txBox="1"/>
          <p:nvPr/>
        </p:nvSpPr>
        <p:spPr>
          <a:xfrm>
            <a:off x="5897404" y="3630454"/>
            <a:ext cx="1439228" cy="225057"/>
          </a:xfrm>
          <a:prstGeom prst="rect">
            <a:avLst/>
          </a:prstGeom>
          <a:noFill/>
        </p:spPr>
        <p:txBody>
          <a:bodyPr lIns="51432" tIns="25715" rIns="51432" bIns="25715">
            <a:spAutoFit/>
          </a:bodyPr>
          <a:lstStyle/>
          <a:p>
            <a:pPr defTabSz="513715">
              <a:defRPr/>
            </a:pPr>
            <a:r>
              <a:rPr lang="zh-CN" altLang="en-US" sz="1125" b="1"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rPr>
              <a:t>添加标题</a:t>
            </a:r>
            <a:endParaRPr lang="zh-CN" altLang="en-US" sz="1125" b="1" baseline="-300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3" name="文本框 8"/>
          <p:cNvSpPr txBox="1"/>
          <p:nvPr/>
        </p:nvSpPr>
        <p:spPr>
          <a:xfrm>
            <a:off x="5496878" y="3898582"/>
            <a:ext cx="2596991" cy="356631"/>
          </a:xfrm>
          <a:prstGeom prst="rect">
            <a:avLst/>
          </a:prstGeom>
          <a:noFill/>
        </p:spPr>
        <p:txBody>
          <a:bodyPr lIns="51432" tIns="25715" rIns="51432" bIns="25715">
            <a:spAutoFit/>
          </a:bodyPr>
          <a:lstStyle/>
          <a:p>
            <a:pPr defTabSz="513715">
              <a:lnSpc>
                <a:spcPct val="120000"/>
              </a:lnSpc>
              <a:defRPr/>
            </a:pPr>
            <a:r>
              <a:rPr lang="zh-CN" altLang="en-US" sz="82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在此输入您的描述内容，在此输入您的内容，在此输入您的文本在此输入您的文本</a:t>
            </a:r>
            <a:endParaRPr lang="zh-CN" altLang="en-US" sz="82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文本框 9"/>
          <p:cNvSpPr txBox="1"/>
          <p:nvPr/>
        </p:nvSpPr>
        <p:spPr>
          <a:xfrm>
            <a:off x="5493068" y="3556159"/>
            <a:ext cx="469106" cy="328931"/>
          </a:xfrm>
          <a:prstGeom prst="rect">
            <a:avLst/>
          </a:prstGeom>
          <a:noFill/>
        </p:spPr>
        <p:txBody>
          <a:bodyPr lIns="51432" tIns="25715" rIns="51432" bIns="25715">
            <a:spAutoFit/>
          </a:bodyPr>
          <a:lstStyle/>
          <a:p>
            <a:pPr defTabSz="513715">
              <a:defRPr/>
            </a:pPr>
            <a:r>
              <a:rPr lang="en-US" altLang="zh-CN" sz="2700" baseline="-300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rPr>
              <a:t>03</a:t>
            </a:r>
            <a:endParaRPr lang="en-US" altLang="zh-CN" sz="2700" baseline="-300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5" name="文本框 12"/>
          <p:cNvSpPr txBox="1"/>
          <p:nvPr/>
        </p:nvSpPr>
        <p:spPr>
          <a:xfrm>
            <a:off x="5935028" y="1263015"/>
            <a:ext cx="1536859" cy="225057"/>
          </a:xfrm>
          <a:prstGeom prst="rect">
            <a:avLst/>
          </a:prstGeom>
          <a:noFill/>
        </p:spPr>
        <p:txBody>
          <a:bodyPr lIns="51432" tIns="25715" rIns="51432" bIns="25715">
            <a:spAutoFit/>
          </a:bodyPr>
          <a:lstStyle/>
          <a:p>
            <a:pPr defTabSz="513715">
              <a:defRPr/>
            </a:pPr>
            <a:r>
              <a:rPr lang="zh-CN" altLang="en-US" sz="1125" b="1"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rPr>
              <a:t>添加标题</a:t>
            </a:r>
            <a:endParaRPr lang="zh-CN" altLang="en-US" sz="1125" b="1" baseline="-300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6" name="文本框 13"/>
          <p:cNvSpPr txBox="1"/>
          <p:nvPr/>
        </p:nvSpPr>
        <p:spPr>
          <a:xfrm>
            <a:off x="5496878" y="1531144"/>
            <a:ext cx="2596991" cy="508980"/>
          </a:xfrm>
          <a:prstGeom prst="rect">
            <a:avLst/>
          </a:prstGeom>
          <a:noFill/>
        </p:spPr>
        <p:txBody>
          <a:bodyPr lIns="51432" tIns="25715" rIns="51432" bIns="25715">
            <a:spAutoFit/>
          </a:bodyPr>
          <a:lstStyle/>
          <a:p>
            <a:pPr defTabSz="513715">
              <a:lnSpc>
                <a:spcPct val="120000"/>
              </a:lnSpc>
              <a:defRPr/>
            </a:pPr>
            <a:r>
              <a:rPr lang="zh-CN" altLang="en-US" sz="82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在此输入您的描述内容，在此输入您的内容，在此输入您的文本在此输入您的文本</a:t>
            </a:r>
            <a:endParaRPr lang="zh-CN" altLang="en-US" sz="82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a:p>
            <a:pPr defTabSz="513715">
              <a:lnSpc>
                <a:spcPct val="120000"/>
              </a:lnSpc>
              <a:defRPr/>
            </a:pPr>
            <a:r>
              <a:rPr lang="zh-CN" altLang="en-US" sz="82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82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文本框 14"/>
          <p:cNvSpPr txBox="1"/>
          <p:nvPr/>
        </p:nvSpPr>
        <p:spPr>
          <a:xfrm>
            <a:off x="5493068" y="1190149"/>
            <a:ext cx="469106" cy="328931"/>
          </a:xfrm>
          <a:prstGeom prst="rect">
            <a:avLst/>
          </a:prstGeom>
          <a:noFill/>
        </p:spPr>
        <p:txBody>
          <a:bodyPr lIns="51432" tIns="25715" rIns="51432" bIns="25715">
            <a:spAutoFit/>
          </a:bodyPr>
          <a:lstStyle/>
          <a:p>
            <a:pPr defTabSz="513715">
              <a:defRPr/>
            </a:pPr>
            <a:r>
              <a:rPr lang="en-US" altLang="zh-CN" sz="2700" baseline="-300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rPr>
              <a:t>02</a:t>
            </a:r>
            <a:endParaRPr lang="en-US" altLang="zh-CN" sz="2700" baseline="-300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8" name="文本框 16"/>
          <p:cNvSpPr txBox="1"/>
          <p:nvPr/>
        </p:nvSpPr>
        <p:spPr>
          <a:xfrm>
            <a:off x="1654016" y="3630454"/>
            <a:ext cx="1564005" cy="225057"/>
          </a:xfrm>
          <a:prstGeom prst="rect">
            <a:avLst/>
          </a:prstGeom>
          <a:noFill/>
        </p:spPr>
        <p:txBody>
          <a:bodyPr lIns="51432" tIns="25715" rIns="51432" bIns="25715">
            <a:spAutoFit/>
          </a:bodyPr>
          <a:lstStyle/>
          <a:p>
            <a:pPr algn="r" defTabSz="513715">
              <a:defRPr/>
            </a:pPr>
            <a:r>
              <a:rPr lang="zh-CN" altLang="en-US" sz="1125" b="1"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rPr>
              <a:t>添加标题</a:t>
            </a:r>
            <a:endParaRPr lang="zh-CN" altLang="en-US" sz="1125" b="1" baseline="-300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9" name="文本框 17"/>
          <p:cNvSpPr txBox="1"/>
          <p:nvPr/>
        </p:nvSpPr>
        <p:spPr>
          <a:xfrm>
            <a:off x="1044417" y="3895249"/>
            <a:ext cx="2591276" cy="356631"/>
          </a:xfrm>
          <a:prstGeom prst="rect">
            <a:avLst/>
          </a:prstGeom>
          <a:noFill/>
        </p:spPr>
        <p:txBody>
          <a:bodyPr lIns="51432" tIns="25715" rIns="51432" bIns="25715">
            <a:spAutoFit/>
          </a:bodyPr>
          <a:lstStyle/>
          <a:p>
            <a:pPr algn="r" defTabSz="513715">
              <a:lnSpc>
                <a:spcPct val="120000"/>
              </a:lnSpc>
              <a:defRPr/>
            </a:pPr>
            <a:r>
              <a:rPr lang="zh-CN" altLang="en-US" sz="82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在此输入您的描述内容，在此输入您的内容，在此输入您的文本在此输入您的文本</a:t>
            </a:r>
            <a:endParaRPr lang="zh-CN" altLang="en-US" sz="82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0" name="文本框 18"/>
          <p:cNvSpPr txBox="1"/>
          <p:nvPr/>
        </p:nvSpPr>
        <p:spPr>
          <a:xfrm>
            <a:off x="3184208" y="3552826"/>
            <a:ext cx="469106" cy="328931"/>
          </a:xfrm>
          <a:prstGeom prst="rect">
            <a:avLst/>
          </a:prstGeom>
          <a:noFill/>
        </p:spPr>
        <p:txBody>
          <a:bodyPr lIns="51432" tIns="25715" rIns="51432" bIns="25715">
            <a:spAutoFit/>
          </a:bodyPr>
          <a:lstStyle/>
          <a:p>
            <a:pPr algn="r" defTabSz="513715">
              <a:defRPr/>
            </a:pPr>
            <a:r>
              <a:rPr lang="en-US" altLang="zh-CN" sz="2700" baseline="-300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rPr>
              <a:t>04</a:t>
            </a:r>
            <a:endParaRPr lang="en-US" altLang="zh-CN" sz="2700" baseline="-300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81" name="文本框 20"/>
          <p:cNvSpPr txBox="1"/>
          <p:nvPr/>
        </p:nvSpPr>
        <p:spPr>
          <a:xfrm>
            <a:off x="1902142" y="1263015"/>
            <a:ext cx="1311593" cy="225057"/>
          </a:xfrm>
          <a:prstGeom prst="rect">
            <a:avLst/>
          </a:prstGeom>
          <a:noFill/>
        </p:spPr>
        <p:txBody>
          <a:bodyPr lIns="51432" tIns="25715" rIns="51432" bIns="25715">
            <a:spAutoFit/>
          </a:bodyPr>
          <a:lstStyle/>
          <a:p>
            <a:pPr algn="r" defTabSz="513715">
              <a:defRPr/>
            </a:pPr>
            <a:r>
              <a:rPr lang="zh-CN" altLang="en-US" sz="1125" b="1"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rPr>
              <a:t>添加标题</a:t>
            </a:r>
            <a:endParaRPr lang="zh-CN" altLang="en-US" sz="1125" b="1" baseline="-300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82" name="文本框 21"/>
          <p:cNvSpPr txBox="1"/>
          <p:nvPr/>
        </p:nvSpPr>
        <p:spPr>
          <a:xfrm>
            <a:off x="1044417" y="1528286"/>
            <a:ext cx="2591276" cy="356631"/>
          </a:xfrm>
          <a:prstGeom prst="rect">
            <a:avLst/>
          </a:prstGeom>
          <a:noFill/>
        </p:spPr>
        <p:txBody>
          <a:bodyPr lIns="51432" tIns="25715" rIns="51432" bIns="25715">
            <a:spAutoFit/>
          </a:bodyPr>
          <a:lstStyle/>
          <a:p>
            <a:pPr algn="r" defTabSz="513715">
              <a:lnSpc>
                <a:spcPct val="120000"/>
              </a:lnSpc>
              <a:defRPr/>
            </a:pPr>
            <a:r>
              <a:rPr lang="zh-CN" altLang="en-US" sz="82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在此输入您的描述内容，在此输入您的内容，在此输入您的文本在此输入您的文本</a:t>
            </a:r>
            <a:endParaRPr lang="zh-CN" altLang="en-US" sz="82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 name="文本框 22"/>
          <p:cNvSpPr txBox="1"/>
          <p:nvPr/>
        </p:nvSpPr>
        <p:spPr>
          <a:xfrm>
            <a:off x="3170397" y="1185387"/>
            <a:ext cx="469106" cy="328931"/>
          </a:xfrm>
          <a:prstGeom prst="rect">
            <a:avLst/>
          </a:prstGeom>
          <a:noFill/>
        </p:spPr>
        <p:txBody>
          <a:bodyPr lIns="51432" tIns="25715" rIns="51432" bIns="25715">
            <a:spAutoFit/>
          </a:bodyPr>
          <a:lstStyle/>
          <a:p>
            <a:pPr algn="r" defTabSz="513715">
              <a:defRPr/>
            </a:pPr>
            <a:r>
              <a:rPr lang="en-US" altLang="zh-CN" sz="2700" baseline="-300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rPr>
              <a:t>01</a:t>
            </a:r>
            <a:endParaRPr lang="en-US" altLang="zh-CN" sz="2700" baseline="-300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4" name="组合 83"/>
          <p:cNvGrpSpPr/>
          <p:nvPr/>
        </p:nvGrpSpPr>
        <p:grpSpPr bwMode="auto">
          <a:xfrm>
            <a:off x="3889534" y="1023937"/>
            <a:ext cx="1359218" cy="1359218"/>
            <a:chOff x="4854966" y="1574162"/>
            <a:chExt cx="1897870" cy="1897870"/>
          </a:xfrm>
          <a:solidFill>
            <a:srgbClr val="F67280"/>
          </a:solidFill>
        </p:grpSpPr>
        <p:sp>
          <p:nvSpPr>
            <p:cNvPr id="85" name="泪滴形 84"/>
            <p:cNvSpPr/>
            <p:nvPr/>
          </p:nvSpPr>
          <p:spPr>
            <a:xfrm rot="8100000">
              <a:off x="4854966" y="1574162"/>
              <a:ext cx="1897870" cy="1897870"/>
            </a:xfrm>
            <a:prstGeom prst="teardrop">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3715">
                <a:defRPr/>
              </a:pPr>
              <a:endParaRPr lang="zh-CN" altLang="en-US" sz="1425">
                <a:solidFill>
                  <a:srgbClr val="010302"/>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6" name="组合 85"/>
            <p:cNvGrpSpPr>
              <a:grpSpLocks noChangeAspect="1"/>
            </p:cNvGrpSpPr>
            <p:nvPr/>
          </p:nvGrpSpPr>
          <p:grpSpPr>
            <a:xfrm>
              <a:off x="5635285" y="1758388"/>
              <a:ext cx="337232" cy="540000"/>
              <a:chOff x="8912226" y="6748292"/>
              <a:chExt cx="250825" cy="401638"/>
            </a:xfrm>
            <a:grpFill/>
          </p:grpSpPr>
          <p:sp>
            <p:nvSpPr>
              <p:cNvPr id="87" name="Freeform 550"/>
              <p:cNvSpPr/>
              <p:nvPr/>
            </p:nvSpPr>
            <p:spPr bwMode="auto">
              <a:xfrm>
                <a:off x="8912226" y="6859417"/>
                <a:ext cx="250825" cy="290513"/>
              </a:xfrm>
              <a:custGeom>
                <a:avLst/>
                <a:gdLst>
                  <a:gd name="T0" fmla="*/ 180 w 180"/>
                  <a:gd name="T1" fmla="*/ 68 h 209"/>
                  <a:gd name="T2" fmla="*/ 180 w 180"/>
                  <a:gd name="T3" fmla="*/ 15 h 209"/>
                  <a:gd name="T4" fmla="*/ 156 w 180"/>
                  <a:gd name="T5" fmla="*/ 15 h 209"/>
                  <a:gd name="T6" fmla="*/ 156 w 180"/>
                  <a:gd name="T7" fmla="*/ 68 h 209"/>
                  <a:gd name="T8" fmla="*/ 92 w 180"/>
                  <a:gd name="T9" fmla="*/ 132 h 209"/>
                  <a:gd name="T10" fmla="*/ 91 w 180"/>
                  <a:gd name="T11" fmla="*/ 132 h 209"/>
                  <a:gd name="T12" fmla="*/ 90 w 180"/>
                  <a:gd name="T13" fmla="*/ 132 h 209"/>
                  <a:gd name="T14" fmla="*/ 90 w 180"/>
                  <a:gd name="T15" fmla="*/ 132 h 209"/>
                  <a:gd name="T16" fmla="*/ 89 w 180"/>
                  <a:gd name="T17" fmla="*/ 132 h 209"/>
                  <a:gd name="T18" fmla="*/ 24 w 180"/>
                  <a:gd name="T19" fmla="*/ 68 h 209"/>
                  <a:gd name="T20" fmla="*/ 24 w 180"/>
                  <a:gd name="T21" fmla="*/ 15 h 209"/>
                  <a:gd name="T22" fmla="*/ 0 w 180"/>
                  <a:gd name="T23" fmla="*/ 15 h 209"/>
                  <a:gd name="T24" fmla="*/ 0 w 180"/>
                  <a:gd name="T25" fmla="*/ 68 h 209"/>
                  <a:gd name="T26" fmla="*/ 76 w 180"/>
                  <a:gd name="T27" fmla="*/ 156 h 209"/>
                  <a:gd name="T28" fmla="*/ 76 w 180"/>
                  <a:gd name="T29" fmla="*/ 194 h 209"/>
                  <a:gd name="T30" fmla="*/ 22 w 180"/>
                  <a:gd name="T31" fmla="*/ 209 h 209"/>
                  <a:gd name="T32" fmla="*/ 159 w 180"/>
                  <a:gd name="T33" fmla="*/ 209 h 209"/>
                  <a:gd name="T34" fmla="*/ 104 w 180"/>
                  <a:gd name="T35" fmla="*/ 193 h 209"/>
                  <a:gd name="T36" fmla="*/ 104 w 180"/>
                  <a:gd name="T37" fmla="*/ 156 h 209"/>
                  <a:gd name="T38" fmla="*/ 180 w 180"/>
                  <a:gd name="T39" fmla="*/ 6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09">
                    <a:moveTo>
                      <a:pt x="180" y="68"/>
                    </a:moveTo>
                    <a:cubicBezTo>
                      <a:pt x="180" y="68"/>
                      <a:pt x="180" y="38"/>
                      <a:pt x="180" y="15"/>
                    </a:cubicBezTo>
                    <a:cubicBezTo>
                      <a:pt x="180" y="0"/>
                      <a:pt x="156" y="0"/>
                      <a:pt x="156" y="15"/>
                    </a:cubicBezTo>
                    <a:cubicBezTo>
                      <a:pt x="156" y="38"/>
                      <a:pt x="156" y="68"/>
                      <a:pt x="156" y="68"/>
                    </a:cubicBezTo>
                    <a:cubicBezTo>
                      <a:pt x="156" y="104"/>
                      <a:pt x="128" y="132"/>
                      <a:pt x="92" y="132"/>
                    </a:cubicBezTo>
                    <a:cubicBezTo>
                      <a:pt x="92" y="132"/>
                      <a:pt x="91" y="132"/>
                      <a:pt x="91" y="132"/>
                    </a:cubicBezTo>
                    <a:cubicBezTo>
                      <a:pt x="90" y="132"/>
                      <a:pt x="90" y="132"/>
                      <a:pt x="90" y="132"/>
                    </a:cubicBezTo>
                    <a:cubicBezTo>
                      <a:pt x="90" y="132"/>
                      <a:pt x="90" y="132"/>
                      <a:pt x="90" y="132"/>
                    </a:cubicBezTo>
                    <a:cubicBezTo>
                      <a:pt x="90" y="132"/>
                      <a:pt x="89" y="132"/>
                      <a:pt x="89" y="132"/>
                    </a:cubicBezTo>
                    <a:cubicBezTo>
                      <a:pt x="53" y="132"/>
                      <a:pt x="24" y="104"/>
                      <a:pt x="24" y="68"/>
                    </a:cubicBezTo>
                    <a:cubicBezTo>
                      <a:pt x="24" y="68"/>
                      <a:pt x="24" y="38"/>
                      <a:pt x="24" y="15"/>
                    </a:cubicBezTo>
                    <a:cubicBezTo>
                      <a:pt x="24" y="0"/>
                      <a:pt x="0" y="0"/>
                      <a:pt x="0" y="15"/>
                    </a:cubicBezTo>
                    <a:cubicBezTo>
                      <a:pt x="0" y="22"/>
                      <a:pt x="0" y="68"/>
                      <a:pt x="0" y="68"/>
                    </a:cubicBezTo>
                    <a:cubicBezTo>
                      <a:pt x="0" y="113"/>
                      <a:pt x="33" y="149"/>
                      <a:pt x="76" y="156"/>
                    </a:cubicBezTo>
                    <a:cubicBezTo>
                      <a:pt x="76" y="194"/>
                      <a:pt x="76" y="194"/>
                      <a:pt x="76" y="194"/>
                    </a:cubicBezTo>
                    <a:cubicBezTo>
                      <a:pt x="22" y="209"/>
                      <a:pt x="22" y="209"/>
                      <a:pt x="22" y="209"/>
                    </a:cubicBezTo>
                    <a:cubicBezTo>
                      <a:pt x="159" y="209"/>
                      <a:pt x="159" y="209"/>
                      <a:pt x="159" y="209"/>
                    </a:cubicBezTo>
                    <a:cubicBezTo>
                      <a:pt x="104" y="193"/>
                      <a:pt x="104" y="193"/>
                      <a:pt x="104" y="193"/>
                    </a:cubicBezTo>
                    <a:cubicBezTo>
                      <a:pt x="104" y="156"/>
                      <a:pt x="104" y="156"/>
                      <a:pt x="104" y="156"/>
                    </a:cubicBezTo>
                    <a:cubicBezTo>
                      <a:pt x="147" y="150"/>
                      <a:pt x="180" y="113"/>
                      <a:pt x="180" y="68"/>
                    </a:cubicBezTo>
                    <a:close/>
                  </a:path>
                </a:pathLst>
              </a:custGeom>
              <a:solidFill>
                <a:srgbClr val="236278"/>
              </a:solidFill>
              <a:ln>
                <a:noFill/>
              </a:ln>
            </p:spPr>
            <p:txBody>
              <a:bodyPr lIns="91440" tIns="45720" rIns="91440" bIns="45720"/>
              <a:lstStyle/>
              <a:p>
                <a:pPr defTabSz="513715">
                  <a:defRPr/>
                </a:pPr>
                <a:endParaRPr lang="zh-CN" altLang="en-US" sz="1425">
                  <a:solidFill>
                    <a:srgbClr val="010302"/>
                  </a:solidFill>
                  <a:latin typeface="Arial" panose="020B0604020202020204" pitchFamily="34" charset="0"/>
                  <a:ea typeface="微软雅黑" panose="020B0503020204020204" pitchFamily="34" charset="-122"/>
                  <a:cs typeface="Arial" panose="020B0604020202020204" pitchFamily="34" charset="0"/>
                </a:endParaRPr>
              </a:p>
            </p:txBody>
          </p:sp>
          <p:sp>
            <p:nvSpPr>
              <p:cNvPr id="88" name="Freeform 551"/>
              <p:cNvSpPr/>
              <p:nvPr/>
            </p:nvSpPr>
            <p:spPr bwMode="auto">
              <a:xfrm>
                <a:off x="8977313" y="6748292"/>
                <a:ext cx="120650" cy="263525"/>
              </a:xfrm>
              <a:custGeom>
                <a:avLst/>
                <a:gdLst>
                  <a:gd name="T0" fmla="*/ 43 w 87"/>
                  <a:gd name="T1" fmla="*/ 190 h 190"/>
                  <a:gd name="T2" fmla="*/ 43 w 87"/>
                  <a:gd name="T3" fmla="*/ 190 h 190"/>
                  <a:gd name="T4" fmla="*/ 44 w 87"/>
                  <a:gd name="T5" fmla="*/ 190 h 190"/>
                  <a:gd name="T6" fmla="*/ 87 w 87"/>
                  <a:gd name="T7" fmla="*/ 147 h 190"/>
                  <a:gd name="T8" fmla="*/ 87 w 87"/>
                  <a:gd name="T9" fmla="*/ 43 h 190"/>
                  <a:gd name="T10" fmla="*/ 44 w 87"/>
                  <a:gd name="T11" fmla="*/ 0 h 190"/>
                  <a:gd name="T12" fmla="*/ 43 w 87"/>
                  <a:gd name="T13" fmla="*/ 0 h 190"/>
                  <a:gd name="T14" fmla="*/ 43 w 87"/>
                  <a:gd name="T15" fmla="*/ 0 h 190"/>
                  <a:gd name="T16" fmla="*/ 0 w 87"/>
                  <a:gd name="T17" fmla="*/ 43 h 190"/>
                  <a:gd name="T18" fmla="*/ 0 w 87"/>
                  <a:gd name="T19" fmla="*/ 147 h 190"/>
                  <a:gd name="T20" fmla="*/ 43 w 8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90">
                    <a:moveTo>
                      <a:pt x="43" y="190"/>
                    </a:moveTo>
                    <a:cubicBezTo>
                      <a:pt x="43" y="190"/>
                      <a:pt x="43" y="190"/>
                      <a:pt x="43" y="190"/>
                    </a:cubicBezTo>
                    <a:cubicBezTo>
                      <a:pt x="44" y="190"/>
                      <a:pt x="44" y="190"/>
                      <a:pt x="44" y="190"/>
                    </a:cubicBezTo>
                    <a:cubicBezTo>
                      <a:pt x="68" y="190"/>
                      <a:pt x="87" y="171"/>
                      <a:pt x="87" y="147"/>
                    </a:cubicBezTo>
                    <a:cubicBezTo>
                      <a:pt x="87" y="43"/>
                      <a:pt x="87" y="43"/>
                      <a:pt x="87" y="43"/>
                    </a:cubicBezTo>
                    <a:cubicBezTo>
                      <a:pt x="87" y="19"/>
                      <a:pt x="68" y="0"/>
                      <a:pt x="44" y="0"/>
                    </a:cubicBezTo>
                    <a:cubicBezTo>
                      <a:pt x="44" y="0"/>
                      <a:pt x="44" y="0"/>
                      <a:pt x="43" y="0"/>
                    </a:cubicBezTo>
                    <a:cubicBezTo>
                      <a:pt x="43" y="0"/>
                      <a:pt x="43" y="0"/>
                      <a:pt x="43" y="0"/>
                    </a:cubicBezTo>
                    <a:cubicBezTo>
                      <a:pt x="19" y="0"/>
                      <a:pt x="0" y="19"/>
                      <a:pt x="0" y="43"/>
                    </a:cubicBezTo>
                    <a:cubicBezTo>
                      <a:pt x="0" y="147"/>
                      <a:pt x="0" y="147"/>
                      <a:pt x="0" y="147"/>
                    </a:cubicBezTo>
                    <a:cubicBezTo>
                      <a:pt x="0" y="171"/>
                      <a:pt x="19" y="190"/>
                      <a:pt x="43" y="190"/>
                    </a:cubicBezTo>
                    <a:close/>
                  </a:path>
                </a:pathLst>
              </a:custGeom>
              <a:solidFill>
                <a:srgbClr val="236278"/>
              </a:solidFill>
              <a:ln>
                <a:noFill/>
              </a:ln>
            </p:spPr>
            <p:txBody>
              <a:bodyPr lIns="91440" tIns="45720" rIns="91440" bIns="45720"/>
              <a:lstStyle/>
              <a:p>
                <a:pPr defTabSz="513715">
                  <a:defRPr/>
                </a:pPr>
                <a:endParaRPr lang="zh-CN" altLang="en-US" sz="1425">
                  <a:solidFill>
                    <a:srgbClr val="010302"/>
                  </a:solidFill>
                  <a:latin typeface="Arial" panose="020B0604020202020204" pitchFamily="34" charset="0"/>
                  <a:ea typeface="微软雅黑" panose="020B0503020204020204" pitchFamily="34" charset="-122"/>
                  <a:cs typeface="Arial" panose="020B0604020202020204" pitchFamily="34" charset="0"/>
                </a:endParaRPr>
              </a:p>
            </p:txBody>
          </p:sp>
        </p:grpSp>
      </p:grpSp>
      <p:sp>
        <p:nvSpPr>
          <p:cNvPr id="90" name="泪滴形 89"/>
          <p:cNvSpPr/>
          <p:nvPr/>
        </p:nvSpPr>
        <p:spPr bwMode="auto">
          <a:xfrm rot="13500000" flipV="1">
            <a:off x="3889534" y="3108234"/>
            <a:ext cx="1359218" cy="1360419"/>
          </a:xfrm>
          <a:prstGeom prst="teardrop">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3715">
              <a:defRPr/>
            </a:pPr>
            <a:endParaRPr lang="zh-CN" altLang="en-US" sz="1425">
              <a:solidFill>
                <a:srgbClr val="010302"/>
              </a:solidFill>
              <a:latin typeface="Arial" panose="020B0604020202020204" pitchFamily="34" charset="0"/>
              <a:ea typeface="微软雅黑" panose="020B0503020204020204" pitchFamily="34" charset="-122"/>
              <a:cs typeface="Arial" panose="020B0604020202020204" pitchFamily="34" charset="0"/>
            </a:endParaRPr>
          </a:p>
        </p:txBody>
      </p:sp>
      <p:sp>
        <p:nvSpPr>
          <p:cNvPr id="96" name="泪滴形 95"/>
          <p:cNvSpPr/>
          <p:nvPr/>
        </p:nvSpPr>
        <p:spPr bwMode="auto">
          <a:xfrm rot="8100000" flipV="1">
            <a:off x="5023485" y="2063591"/>
            <a:ext cx="1359218" cy="1359218"/>
          </a:xfrm>
          <a:prstGeom prst="teardrop">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3715">
              <a:defRPr/>
            </a:pPr>
            <a:endParaRPr lang="zh-CN" altLang="en-US" sz="1425">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02" name="泪滴形 101"/>
          <p:cNvSpPr/>
          <p:nvPr/>
        </p:nvSpPr>
        <p:spPr bwMode="auto">
          <a:xfrm rot="13500000" flipH="1" flipV="1">
            <a:off x="2754869" y="2062878"/>
            <a:ext cx="1359218" cy="1360646"/>
          </a:xfrm>
          <a:prstGeom prst="teardrop">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3715">
              <a:defRPr/>
            </a:pPr>
            <a:endParaRPr lang="zh-CN" altLang="en-US" sz="1425">
              <a:solidFill>
                <a:srgbClr val="010302"/>
              </a:solidFill>
              <a:latin typeface="Arial" panose="020B0604020202020204" pitchFamily="34" charset="0"/>
              <a:ea typeface="微软雅黑" panose="020B0503020204020204" pitchFamily="34" charset="-122"/>
              <a:cs typeface="Arial" panose="020B0604020202020204" pitchFamily="34" charset="0"/>
            </a:endParaRPr>
          </a:p>
        </p:txBody>
      </p:sp>
      <p:sp>
        <p:nvSpPr>
          <p:cNvPr id="104" name="矩形 103"/>
          <p:cNvSpPr/>
          <p:nvPr/>
        </p:nvSpPr>
        <p:spPr>
          <a:xfrm>
            <a:off x="3162300" y="2359343"/>
            <a:ext cx="965359" cy="248140"/>
          </a:xfrm>
          <a:prstGeom prst="rect">
            <a:avLst/>
          </a:prstGeom>
        </p:spPr>
        <p:txBody>
          <a:bodyPr wrap="square" lIns="51430" tIns="25715" rIns="51430" bIns="25715">
            <a:spAutoFit/>
          </a:bodyPr>
          <a:lstStyle/>
          <a:p>
            <a:pPr defTabSz="513715">
              <a:defRPr/>
            </a:pPr>
            <a:r>
              <a:rPr lang="zh-CN" altLang="en-US" sz="1275" dirty="0">
                <a:solidFill>
                  <a:prstClr val="white">
                    <a:lumMod val="95000"/>
                  </a:prstClr>
                </a:solidFill>
                <a:latin typeface="微软雅黑" panose="020B0503020204020204" pitchFamily="34" charset="-122"/>
                <a:ea typeface="微软雅黑" panose="020B0503020204020204" pitchFamily="34" charset="-122"/>
              </a:rPr>
              <a:t>添加标题</a:t>
            </a:r>
            <a:endParaRPr lang="en-US" altLang="zh-CN" sz="1275" dirty="0">
              <a:solidFill>
                <a:prstClr val="white">
                  <a:lumMod val="95000"/>
                </a:prstClr>
              </a:solidFill>
              <a:latin typeface="微软雅黑" panose="020B0503020204020204" pitchFamily="34" charset="-122"/>
              <a:ea typeface="微软雅黑" panose="020B0503020204020204" pitchFamily="34" charset="-122"/>
            </a:endParaRPr>
          </a:p>
        </p:txBody>
      </p:sp>
      <p:sp>
        <p:nvSpPr>
          <p:cNvPr id="105" name="矩形 47"/>
          <p:cNvSpPr>
            <a:spLocks noChangeArrowheads="1"/>
          </p:cNvSpPr>
          <p:nvPr/>
        </p:nvSpPr>
        <p:spPr bwMode="auto">
          <a:xfrm>
            <a:off x="3172777" y="2609850"/>
            <a:ext cx="1042988" cy="322006"/>
          </a:xfrm>
          <a:prstGeom prst="rect">
            <a:avLst/>
          </a:prstGeom>
          <a:noFill/>
          <a:ln>
            <a:noFill/>
          </a:ln>
        </p:spPr>
        <p:txBody>
          <a:bodyPr lIns="51430" tIns="25715" rIns="51430" bIns="2571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9pPr>
          </a:lstStyle>
          <a:p>
            <a:pPr algn="ctr" defTabSz="513715">
              <a:lnSpc>
                <a:spcPct val="130000"/>
              </a:lnSpc>
              <a:spcBef>
                <a:spcPct val="0"/>
              </a:spcBef>
              <a:buNone/>
              <a:defRPr/>
            </a:pPr>
            <a:r>
              <a:rPr lang="zh-CN" altLang="en-US" sz="675" dirty="0">
                <a:solidFill>
                  <a:prstClr val="white">
                    <a:lumMod val="95000"/>
                  </a:prstClr>
                </a:solidFill>
                <a:sym typeface="微软雅黑" panose="020B0503020204020204" pitchFamily="34" charset="-122"/>
              </a:rPr>
              <a:t>单击此处输入您的文本单击此处输入您的文本</a:t>
            </a:r>
            <a:endParaRPr lang="zh-CN" altLang="en-US" sz="675" dirty="0">
              <a:solidFill>
                <a:prstClr val="white">
                  <a:lumMod val="95000"/>
                </a:prstClr>
              </a:solidFill>
              <a:sym typeface="微软雅黑" panose="020B0503020204020204" pitchFamily="34" charset="-122"/>
            </a:endParaRPr>
          </a:p>
        </p:txBody>
      </p:sp>
      <p:sp>
        <p:nvSpPr>
          <p:cNvPr id="106" name="矩形 105"/>
          <p:cNvSpPr/>
          <p:nvPr/>
        </p:nvSpPr>
        <p:spPr>
          <a:xfrm>
            <a:off x="5040630" y="2359343"/>
            <a:ext cx="965359" cy="248140"/>
          </a:xfrm>
          <a:prstGeom prst="rect">
            <a:avLst/>
          </a:prstGeom>
        </p:spPr>
        <p:txBody>
          <a:bodyPr wrap="square" lIns="51430" tIns="25715" rIns="51430" bIns="25715">
            <a:spAutoFit/>
          </a:bodyPr>
          <a:lstStyle/>
          <a:p>
            <a:pPr algn="r" defTabSz="513715">
              <a:defRPr/>
            </a:pPr>
            <a:r>
              <a:rPr lang="zh-CN" altLang="en-US" sz="1275" dirty="0">
                <a:solidFill>
                  <a:prstClr val="white">
                    <a:lumMod val="95000"/>
                  </a:prstClr>
                </a:solidFill>
                <a:latin typeface="微软雅黑" panose="020B0503020204020204" pitchFamily="34" charset="-122"/>
                <a:ea typeface="微软雅黑" panose="020B0503020204020204" pitchFamily="34" charset="-122"/>
              </a:rPr>
              <a:t>添加标题</a:t>
            </a:r>
            <a:endParaRPr lang="en-US" altLang="zh-CN" sz="1275" dirty="0">
              <a:solidFill>
                <a:prstClr val="white">
                  <a:lumMod val="95000"/>
                </a:prstClr>
              </a:solidFill>
              <a:latin typeface="微软雅黑" panose="020B0503020204020204" pitchFamily="34" charset="-122"/>
              <a:ea typeface="微软雅黑" panose="020B0503020204020204" pitchFamily="34" charset="-122"/>
            </a:endParaRPr>
          </a:p>
        </p:txBody>
      </p:sp>
      <p:sp>
        <p:nvSpPr>
          <p:cNvPr id="107" name="矩形 47"/>
          <p:cNvSpPr>
            <a:spLocks noChangeArrowheads="1"/>
          </p:cNvSpPr>
          <p:nvPr/>
        </p:nvSpPr>
        <p:spPr bwMode="auto">
          <a:xfrm>
            <a:off x="4963001" y="2609850"/>
            <a:ext cx="1042988" cy="322006"/>
          </a:xfrm>
          <a:prstGeom prst="rect">
            <a:avLst/>
          </a:prstGeom>
          <a:noFill/>
          <a:ln>
            <a:noFill/>
          </a:ln>
        </p:spPr>
        <p:txBody>
          <a:bodyPr lIns="51430" tIns="25715" rIns="51430" bIns="2571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9pPr>
          </a:lstStyle>
          <a:p>
            <a:pPr algn="ctr" defTabSz="513715">
              <a:lnSpc>
                <a:spcPct val="130000"/>
              </a:lnSpc>
              <a:spcBef>
                <a:spcPct val="0"/>
              </a:spcBef>
              <a:buNone/>
              <a:defRPr/>
            </a:pPr>
            <a:r>
              <a:rPr lang="zh-CN" altLang="en-US" sz="675" dirty="0">
                <a:solidFill>
                  <a:prstClr val="white">
                    <a:lumMod val="95000"/>
                  </a:prstClr>
                </a:solidFill>
                <a:sym typeface="微软雅黑" panose="020B0503020204020204" pitchFamily="34" charset="-122"/>
              </a:rPr>
              <a:t>单击此处输入您的文本单击此处输入您的文本</a:t>
            </a:r>
            <a:endParaRPr lang="zh-CN" altLang="en-US" sz="675" dirty="0">
              <a:solidFill>
                <a:prstClr val="white">
                  <a:lumMod val="95000"/>
                </a:prstClr>
              </a:solidFill>
              <a:sym typeface="微软雅黑" panose="020B0503020204020204" pitchFamily="34" charset="-122"/>
            </a:endParaRPr>
          </a:p>
        </p:txBody>
      </p:sp>
      <p:sp>
        <p:nvSpPr>
          <p:cNvPr id="108" name="矩形 107"/>
          <p:cNvSpPr/>
          <p:nvPr/>
        </p:nvSpPr>
        <p:spPr>
          <a:xfrm>
            <a:off x="4086225" y="1541622"/>
            <a:ext cx="965359" cy="248140"/>
          </a:xfrm>
          <a:prstGeom prst="rect">
            <a:avLst/>
          </a:prstGeom>
        </p:spPr>
        <p:txBody>
          <a:bodyPr wrap="square" lIns="51430" tIns="25715" rIns="51430" bIns="25715">
            <a:spAutoFit/>
          </a:bodyPr>
          <a:lstStyle/>
          <a:p>
            <a:pPr algn="ctr" defTabSz="513715">
              <a:defRPr/>
            </a:pPr>
            <a:r>
              <a:rPr lang="zh-CN" altLang="en-US" sz="1275" dirty="0">
                <a:solidFill>
                  <a:prstClr val="white">
                    <a:lumMod val="95000"/>
                  </a:prstClr>
                </a:solidFill>
                <a:latin typeface="微软雅黑" panose="020B0503020204020204" pitchFamily="34" charset="-122"/>
                <a:ea typeface="微软雅黑" panose="020B0503020204020204" pitchFamily="34" charset="-122"/>
              </a:rPr>
              <a:t>添加标题</a:t>
            </a:r>
            <a:endParaRPr lang="en-US" altLang="zh-CN" sz="1275" dirty="0">
              <a:solidFill>
                <a:prstClr val="white">
                  <a:lumMod val="95000"/>
                </a:prstClr>
              </a:solidFill>
              <a:latin typeface="微软雅黑" panose="020B0503020204020204" pitchFamily="34" charset="-122"/>
              <a:ea typeface="微软雅黑" panose="020B0503020204020204" pitchFamily="34" charset="-122"/>
            </a:endParaRPr>
          </a:p>
        </p:txBody>
      </p:sp>
      <p:sp>
        <p:nvSpPr>
          <p:cNvPr id="109" name="矩形 47"/>
          <p:cNvSpPr>
            <a:spLocks noChangeArrowheads="1"/>
          </p:cNvSpPr>
          <p:nvPr/>
        </p:nvSpPr>
        <p:spPr bwMode="auto">
          <a:xfrm>
            <a:off x="4082415" y="1792129"/>
            <a:ext cx="972503" cy="322006"/>
          </a:xfrm>
          <a:prstGeom prst="rect">
            <a:avLst/>
          </a:prstGeom>
          <a:noFill/>
          <a:ln>
            <a:noFill/>
          </a:ln>
        </p:spPr>
        <p:txBody>
          <a:bodyPr lIns="51430" tIns="25715" rIns="51430" bIns="2571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9pPr>
          </a:lstStyle>
          <a:p>
            <a:pPr algn="ctr" defTabSz="513715">
              <a:lnSpc>
                <a:spcPct val="130000"/>
              </a:lnSpc>
              <a:spcBef>
                <a:spcPct val="0"/>
              </a:spcBef>
              <a:buNone/>
              <a:defRPr/>
            </a:pPr>
            <a:r>
              <a:rPr lang="zh-CN" altLang="en-US" sz="675" dirty="0">
                <a:solidFill>
                  <a:prstClr val="white">
                    <a:lumMod val="95000"/>
                  </a:prstClr>
                </a:solidFill>
                <a:sym typeface="微软雅黑" panose="020B0503020204020204" pitchFamily="34" charset="-122"/>
              </a:rPr>
              <a:t>单击此处输入您的文本单击此处输入您的文本</a:t>
            </a:r>
            <a:endParaRPr lang="zh-CN" altLang="en-US" sz="675" dirty="0">
              <a:solidFill>
                <a:prstClr val="white">
                  <a:lumMod val="95000"/>
                </a:prstClr>
              </a:solidFill>
              <a:sym typeface="微软雅黑" panose="020B0503020204020204" pitchFamily="34" charset="-122"/>
            </a:endParaRPr>
          </a:p>
        </p:txBody>
      </p:sp>
      <p:sp>
        <p:nvSpPr>
          <p:cNvPr id="110" name="矩形 109"/>
          <p:cNvSpPr/>
          <p:nvPr/>
        </p:nvSpPr>
        <p:spPr>
          <a:xfrm>
            <a:off x="4091940" y="3483293"/>
            <a:ext cx="965359" cy="248140"/>
          </a:xfrm>
          <a:prstGeom prst="rect">
            <a:avLst/>
          </a:prstGeom>
        </p:spPr>
        <p:txBody>
          <a:bodyPr wrap="square" lIns="51430" tIns="25715" rIns="51430" bIns="25715">
            <a:spAutoFit/>
          </a:bodyPr>
          <a:lstStyle/>
          <a:p>
            <a:pPr algn="ctr" defTabSz="513715">
              <a:defRPr/>
            </a:pPr>
            <a:r>
              <a:rPr lang="zh-CN" altLang="en-US" sz="1275" dirty="0">
                <a:solidFill>
                  <a:prstClr val="white">
                    <a:lumMod val="95000"/>
                  </a:prstClr>
                </a:solidFill>
                <a:latin typeface="微软雅黑" panose="020B0503020204020204" pitchFamily="34" charset="-122"/>
                <a:ea typeface="微软雅黑" panose="020B0503020204020204" pitchFamily="34" charset="-122"/>
              </a:rPr>
              <a:t>添加标题</a:t>
            </a:r>
            <a:endParaRPr lang="en-US" altLang="zh-CN" sz="1275" dirty="0">
              <a:solidFill>
                <a:prstClr val="white">
                  <a:lumMod val="95000"/>
                </a:prstClr>
              </a:solidFill>
              <a:latin typeface="微软雅黑" panose="020B0503020204020204" pitchFamily="34" charset="-122"/>
              <a:ea typeface="微软雅黑" panose="020B0503020204020204" pitchFamily="34" charset="-122"/>
            </a:endParaRPr>
          </a:p>
        </p:txBody>
      </p:sp>
      <p:sp>
        <p:nvSpPr>
          <p:cNvPr id="111" name="矩形 47"/>
          <p:cNvSpPr>
            <a:spLocks noChangeArrowheads="1"/>
          </p:cNvSpPr>
          <p:nvPr/>
        </p:nvSpPr>
        <p:spPr bwMode="auto">
          <a:xfrm>
            <a:off x="4052887" y="3754279"/>
            <a:ext cx="1042988" cy="322006"/>
          </a:xfrm>
          <a:prstGeom prst="rect">
            <a:avLst/>
          </a:prstGeom>
          <a:noFill/>
          <a:ln>
            <a:noFill/>
          </a:ln>
        </p:spPr>
        <p:txBody>
          <a:bodyPr lIns="51430" tIns="25715" rIns="51430" bIns="2571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9pPr>
          </a:lstStyle>
          <a:p>
            <a:pPr algn="ctr" defTabSz="513715">
              <a:lnSpc>
                <a:spcPct val="130000"/>
              </a:lnSpc>
              <a:spcBef>
                <a:spcPct val="0"/>
              </a:spcBef>
              <a:buNone/>
              <a:defRPr/>
            </a:pPr>
            <a:r>
              <a:rPr lang="zh-CN" altLang="en-US" sz="675" dirty="0">
                <a:solidFill>
                  <a:prstClr val="white">
                    <a:lumMod val="95000"/>
                  </a:prstClr>
                </a:solidFill>
                <a:sym typeface="微软雅黑" panose="020B0503020204020204" pitchFamily="34" charset="-122"/>
              </a:rPr>
              <a:t>单击此处输入您的文本单击此处输入您的文本</a:t>
            </a:r>
            <a:endParaRPr lang="zh-CN" altLang="en-US" sz="675" dirty="0">
              <a:solidFill>
                <a:prstClr val="white">
                  <a:lumMod val="95000"/>
                </a:prstClr>
              </a:solidFill>
              <a:sym typeface="微软雅黑" panose="020B0503020204020204" pitchFamily="34" charset="-122"/>
            </a:endParaRPr>
          </a:p>
        </p:txBody>
      </p:sp>
      <p:sp>
        <p:nvSpPr>
          <p:cNvPr id="33" name="矩形 32"/>
          <p:cNvSpPr/>
          <p:nvPr/>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34" name="矩形 33"/>
          <p:cNvSpPr/>
          <p:nvPr/>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35" name="文本框 34"/>
          <p:cNvSpPr txBox="1"/>
          <p:nvPr/>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总结建议</a:t>
            </a:r>
            <a:endParaRPr lang="zh-CN" altLang="en-US" sz="1500" dirty="0">
              <a:solidFill>
                <a:prstClr val="black">
                  <a:lumMod val="65000"/>
                  <a:lumOff val="35000"/>
                </a:prstClr>
              </a:solidFill>
              <a:latin typeface="微软雅黑" charset="0"/>
              <a:ea typeface="微软雅黑"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500"/>
                                        <p:tgtEl>
                                          <p:spTgt spid="7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0"/>
                                        <p:tgtEl>
                                          <p:spTgt spid="8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fade">
                                      <p:cBhvr>
                                        <p:cTn id="40" dur="500"/>
                                        <p:tgtEl>
                                          <p:spTgt spid="83"/>
                                        </p:tgtEl>
                                      </p:cBhvr>
                                    </p:animEffect>
                                  </p:childTnLst>
                                </p:cTn>
                              </p:par>
                              <p:par>
                                <p:cTn id="41" presetID="10" presetClass="entr" presetSubtype="0"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fade">
                                      <p:cBhvr>
                                        <p:cTn id="43" dur="500"/>
                                        <p:tgtEl>
                                          <p:spTgt spid="8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0"/>
                                        </p:tgtEl>
                                        <p:attrNameLst>
                                          <p:attrName>style.visibility</p:attrName>
                                        </p:attrNameLst>
                                      </p:cBhvr>
                                      <p:to>
                                        <p:strVal val="visible"/>
                                      </p:to>
                                    </p:set>
                                    <p:animEffect transition="in" filter="fade">
                                      <p:cBhvr>
                                        <p:cTn id="46" dur="500"/>
                                        <p:tgtEl>
                                          <p:spTgt spid="9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fade">
                                      <p:cBhvr>
                                        <p:cTn id="49" dur="500"/>
                                        <p:tgtEl>
                                          <p:spTgt spid="9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fade">
                                      <p:cBhvr>
                                        <p:cTn id="52" dur="500"/>
                                        <p:tgtEl>
                                          <p:spTgt spid="10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4"/>
                                        </p:tgtEl>
                                        <p:attrNameLst>
                                          <p:attrName>style.visibility</p:attrName>
                                        </p:attrNameLst>
                                      </p:cBhvr>
                                      <p:to>
                                        <p:strVal val="visible"/>
                                      </p:to>
                                    </p:set>
                                    <p:animEffect transition="in" filter="fade">
                                      <p:cBhvr>
                                        <p:cTn id="55" dur="500"/>
                                        <p:tgtEl>
                                          <p:spTgt spid="10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5"/>
                                        </p:tgtEl>
                                        <p:attrNameLst>
                                          <p:attrName>style.visibility</p:attrName>
                                        </p:attrNameLst>
                                      </p:cBhvr>
                                      <p:to>
                                        <p:strVal val="visible"/>
                                      </p:to>
                                    </p:set>
                                    <p:animEffect transition="in" filter="fade">
                                      <p:cBhvr>
                                        <p:cTn id="58" dur="500"/>
                                        <p:tgtEl>
                                          <p:spTgt spid="10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6"/>
                                        </p:tgtEl>
                                        <p:attrNameLst>
                                          <p:attrName>style.visibility</p:attrName>
                                        </p:attrNameLst>
                                      </p:cBhvr>
                                      <p:to>
                                        <p:strVal val="visible"/>
                                      </p:to>
                                    </p:set>
                                    <p:animEffect transition="in" filter="fade">
                                      <p:cBhvr>
                                        <p:cTn id="61" dur="500"/>
                                        <p:tgtEl>
                                          <p:spTgt spid="10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7"/>
                                        </p:tgtEl>
                                        <p:attrNameLst>
                                          <p:attrName>style.visibility</p:attrName>
                                        </p:attrNameLst>
                                      </p:cBhvr>
                                      <p:to>
                                        <p:strVal val="visible"/>
                                      </p:to>
                                    </p:set>
                                    <p:animEffect transition="in" filter="fade">
                                      <p:cBhvr>
                                        <p:cTn id="64" dur="500"/>
                                        <p:tgtEl>
                                          <p:spTgt spid="10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animEffect transition="in" filter="fade">
                                      <p:cBhvr>
                                        <p:cTn id="67" dur="500"/>
                                        <p:tgtEl>
                                          <p:spTgt spid="10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9"/>
                                        </p:tgtEl>
                                        <p:attrNameLst>
                                          <p:attrName>style.visibility</p:attrName>
                                        </p:attrNameLst>
                                      </p:cBhvr>
                                      <p:to>
                                        <p:strVal val="visible"/>
                                      </p:to>
                                    </p:set>
                                    <p:animEffect transition="in" filter="fade">
                                      <p:cBhvr>
                                        <p:cTn id="70" dur="500"/>
                                        <p:tgtEl>
                                          <p:spTgt spid="10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10"/>
                                        </p:tgtEl>
                                        <p:attrNameLst>
                                          <p:attrName>style.visibility</p:attrName>
                                        </p:attrNameLst>
                                      </p:cBhvr>
                                      <p:to>
                                        <p:strVal val="visible"/>
                                      </p:to>
                                    </p:set>
                                    <p:animEffect transition="in" filter="fade">
                                      <p:cBhvr>
                                        <p:cTn id="73" dur="500"/>
                                        <p:tgtEl>
                                          <p:spTgt spid="11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11"/>
                                        </p:tgtEl>
                                        <p:attrNameLst>
                                          <p:attrName>style.visibility</p:attrName>
                                        </p:attrNameLst>
                                      </p:cBhvr>
                                      <p:to>
                                        <p:strVal val="visible"/>
                                      </p:to>
                                    </p:set>
                                    <p:animEffect transition="in" filter="fade">
                                      <p:cBhvr>
                                        <p:cTn id="76"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P spid="75" grpId="0"/>
      <p:bldP spid="76" grpId="0"/>
      <p:bldP spid="77" grpId="0"/>
      <p:bldP spid="78" grpId="0"/>
      <p:bldP spid="79" grpId="0"/>
      <p:bldP spid="80" grpId="0"/>
      <p:bldP spid="81" grpId="0"/>
      <p:bldP spid="82" grpId="0"/>
      <p:bldP spid="83" grpId="0"/>
      <p:bldP spid="90" grpId="0" animBg="1"/>
      <p:bldP spid="96" grpId="0" animBg="1"/>
      <p:bldP spid="102" grpId="0" animBg="1"/>
      <p:bldP spid="104" grpId="0"/>
      <p:bldP spid="105" grpId="0"/>
      <p:bldP spid="106" grpId="0"/>
      <p:bldP spid="107" grpId="0"/>
      <p:bldP spid="108" grpId="0"/>
      <p:bldP spid="109" grpId="0"/>
      <p:bldP spid="110" grpId="0"/>
      <p:bldP spid="1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4" name="Freeform 5"/>
          <p:cNvSpPr>
            <a:spLocks noEditPoints="1"/>
          </p:cNvSpPr>
          <p:nvPr/>
        </p:nvSpPr>
        <p:spPr bwMode="auto">
          <a:xfrm>
            <a:off x="4079186" y="1470184"/>
            <a:ext cx="837724" cy="551021"/>
          </a:xfrm>
          <a:custGeom>
            <a:avLst/>
            <a:gdLst>
              <a:gd name="T0" fmla="*/ 516 w 962"/>
              <a:gd name="T1" fmla="*/ 0 h 631"/>
              <a:gd name="T2" fmla="*/ 32 w 962"/>
              <a:gd name="T3" fmla="*/ 71 h 631"/>
              <a:gd name="T4" fmla="*/ 32 w 962"/>
              <a:gd name="T5" fmla="*/ 327 h 631"/>
              <a:gd name="T6" fmla="*/ 21 w 962"/>
              <a:gd name="T7" fmla="*/ 338 h 631"/>
              <a:gd name="T8" fmla="*/ 17 w 962"/>
              <a:gd name="T9" fmla="*/ 354 h 631"/>
              <a:gd name="T10" fmla="*/ 17 w 962"/>
              <a:gd name="T11" fmla="*/ 363 h 631"/>
              <a:gd name="T12" fmla="*/ 23 w 962"/>
              <a:gd name="T13" fmla="*/ 375 h 631"/>
              <a:gd name="T14" fmla="*/ 32 w 962"/>
              <a:gd name="T15" fmla="*/ 384 h 631"/>
              <a:gd name="T16" fmla="*/ 44 w 962"/>
              <a:gd name="T17" fmla="*/ 388 h 631"/>
              <a:gd name="T18" fmla="*/ 50 w 962"/>
              <a:gd name="T19" fmla="*/ 390 h 631"/>
              <a:gd name="T20" fmla="*/ 63 w 962"/>
              <a:gd name="T21" fmla="*/ 388 h 631"/>
              <a:gd name="T22" fmla="*/ 76 w 962"/>
              <a:gd name="T23" fmla="*/ 379 h 631"/>
              <a:gd name="T24" fmla="*/ 82 w 962"/>
              <a:gd name="T25" fmla="*/ 369 h 631"/>
              <a:gd name="T26" fmla="*/ 84 w 962"/>
              <a:gd name="T27" fmla="*/ 354 h 631"/>
              <a:gd name="T28" fmla="*/ 84 w 962"/>
              <a:gd name="T29" fmla="*/ 346 h 631"/>
              <a:gd name="T30" fmla="*/ 76 w 962"/>
              <a:gd name="T31" fmla="*/ 331 h 631"/>
              <a:gd name="T32" fmla="*/ 67 w 962"/>
              <a:gd name="T33" fmla="*/ 164 h 631"/>
              <a:gd name="T34" fmla="*/ 962 w 962"/>
              <a:gd name="T35" fmla="*/ 159 h 631"/>
              <a:gd name="T36" fmla="*/ 962 w 962"/>
              <a:gd name="T37" fmla="*/ 71 h 631"/>
              <a:gd name="T38" fmla="*/ 78 w 962"/>
              <a:gd name="T39" fmla="*/ 402 h 631"/>
              <a:gd name="T40" fmla="*/ 50 w 962"/>
              <a:gd name="T41" fmla="*/ 409 h 631"/>
              <a:gd name="T42" fmla="*/ 25 w 962"/>
              <a:gd name="T43" fmla="*/ 402 h 631"/>
              <a:gd name="T44" fmla="*/ 0 w 962"/>
              <a:gd name="T45" fmla="*/ 555 h 631"/>
              <a:gd name="T46" fmla="*/ 17 w 962"/>
              <a:gd name="T47" fmla="*/ 562 h 631"/>
              <a:gd name="T48" fmla="*/ 25 w 962"/>
              <a:gd name="T49" fmla="*/ 564 h 631"/>
              <a:gd name="T50" fmla="*/ 40 w 962"/>
              <a:gd name="T51" fmla="*/ 566 h 631"/>
              <a:gd name="T52" fmla="*/ 61 w 962"/>
              <a:gd name="T53" fmla="*/ 549 h 631"/>
              <a:gd name="T54" fmla="*/ 67 w 962"/>
              <a:gd name="T55" fmla="*/ 566 h 631"/>
              <a:gd name="T56" fmla="*/ 76 w 962"/>
              <a:gd name="T57" fmla="*/ 495 h 631"/>
              <a:gd name="T58" fmla="*/ 86 w 962"/>
              <a:gd name="T59" fmla="*/ 560 h 631"/>
              <a:gd name="T60" fmla="*/ 99 w 962"/>
              <a:gd name="T61" fmla="*/ 555 h 631"/>
              <a:gd name="T62" fmla="*/ 78 w 962"/>
              <a:gd name="T63" fmla="*/ 402 h 631"/>
              <a:gd name="T64" fmla="*/ 176 w 962"/>
              <a:gd name="T65" fmla="*/ 220 h 631"/>
              <a:gd name="T66" fmla="*/ 838 w 962"/>
              <a:gd name="T67" fmla="*/ 218 h 631"/>
              <a:gd name="T68" fmla="*/ 838 w 962"/>
              <a:gd name="T69" fmla="*/ 553 h 631"/>
              <a:gd name="T70" fmla="*/ 757 w 962"/>
              <a:gd name="T71" fmla="*/ 557 h 631"/>
              <a:gd name="T72" fmla="*/ 673 w 962"/>
              <a:gd name="T73" fmla="*/ 572 h 631"/>
              <a:gd name="T74" fmla="*/ 591 w 962"/>
              <a:gd name="T75" fmla="*/ 597 h 631"/>
              <a:gd name="T76" fmla="*/ 509 w 962"/>
              <a:gd name="T77" fmla="*/ 631 h 631"/>
              <a:gd name="T78" fmla="*/ 469 w 962"/>
              <a:gd name="T79" fmla="*/ 612 h 631"/>
              <a:gd name="T80" fmla="*/ 390 w 962"/>
              <a:gd name="T81" fmla="*/ 585 h 631"/>
              <a:gd name="T82" fmla="*/ 306 w 962"/>
              <a:gd name="T83" fmla="*/ 566 h 631"/>
              <a:gd name="T84" fmla="*/ 220 w 962"/>
              <a:gd name="T85" fmla="*/ 557 h 631"/>
              <a:gd name="T86" fmla="*/ 176 w 962"/>
              <a:gd name="T87" fmla="*/ 55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2" h="631">
                <a:moveTo>
                  <a:pt x="962" y="71"/>
                </a:moveTo>
                <a:lnTo>
                  <a:pt x="516" y="0"/>
                </a:lnTo>
                <a:lnTo>
                  <a:pt x="32" y="71"/>
                </a:lnTo>
                <a:lnTo>
                  <a:pt x="32" y="71"/>
                </a:lnTo>
                <a:lnTo>
                  <a:pt x="32" y="327"/>
                </a:lnTo>
                <a:lnTo>
                  <a:pt x="32" y="327"/>
                </a:lnTo>
                <a:lnTo>
                  <a:pt x="25" y="331"/>
                </a:lnTo>
                <a:lnTo>
                  <a:pt x="21" y="338"/>
                </a:lnTo>
                <a:lnTo>
                  <a:pt x="17" y="346"/>
                </a:lnTo>
                <a:lnTo>
                  <a:pt x="17" y="354"/>
                </a:lnTo>
                <a:lnTo>
                  <a:pt x="17" y="354"/>
                </a:lnTo>
                <a:lnTo>
                  <a:pt x="17" y="363"/>
                </a:lnTo>
                <a:lnTo>
                  <a:pt x="19" y="369"/>
                </a:lnTo>
                <a:lnTo>
                  <a:pt x="23" y="375"/>
                </a:lnTo>
                <a:lnTo>
                  <a:pt x="27" y="379"/>
                </a:lnTo>
                <a:lnTo>
                  <a:pt x="32" y="384"/>
                </a:lnTo>
                <a:lnTo>
                  <a:pt x="38" y="388"/>
                </a:lnTo>
                <a:lnTo>
                  <a:pt x="44" y="388"/>
                </a:lnTo>
                <a:lnTo>
                  <a:pt x="50" y="390"/>
                </a:lnTo>
                <a:lnTo>
                  <a:pt x="50" y="390"/>
                </a:lnTo>
                <a:lnTo>
                  <a:pt x="57" y="388"/>
                </a:lnTo>
                <a:lnTo>
                  <a:pt x="63" y="388"/>
                </a:lnTo>
                <a:lnTo>
                  <a:pt x="69" y="384"/>
                </a:lnTo>
                <a:lnTo>
                  <a:pt x="76" y="379"/>
                </a:lnTo>
                <a:lnTo>
                  <a:pt x="80" y="375"/>
                </a:lnTo>
                <a:lnTo>
                  <a:pt x="82" y="369"/>
                </a:lnTo>
                <a:lnTo>
                  <a:pt x="84" y="363"/>
                </a:lnTo>
                <a:lnTo>
                  <a:pt x="84" y="354"/>
                </a:lnTo>
                <a:lnTo>
                  <a:pt x="84" y="354"/>
                </a:lnTo>
                <a:lnTo>
                  <a:pt x="84" y="346"/>
                </a:lnTo>
                <a:lnTo>
                  <a:pt x="80" y="338"/>
                </a:lnTo>
                <a:lnTo>
                  <a:pt x="76" y="331"/>
                </a:lnTo>
                <a:lnTo>
                  <a:pt x="67" y="325"/>
                </a:lnTo>
                <a:lnTo>
                  <a:pt x="67" y="164"/>
                </a:lnTo>
                <a:lnTo>
                  <a:pt x="516" y="229"/>
                </a:lnTo>
                <a:lnTo>
                  <a:pt x="962" y="159"/>
                </a:lnTo>
                <a:lnTo>
                  <a:pt x="962" y="71"/>
                </a:lnTo>
                <a:lnTo>
                  <a:pt x="962" y="71"/>
                </a:lnTo>
                <a:close/>
                <a:moveTo>
                  <a:pt x="78" y="402"/>
                </a:moveTo>
                <a:lnTo>
                  <a:pt x="78" y="402"/>
                </a:lnTo>
                <a:lnTo>
                  <a:pt x="65" y="407"/>
                </a:lnTo>
                <a:lnTo>
                  <a:pt x="50" y="409"/>
                </a:lnTo>
                <a:lnTo>
                  <a:pt x="38" y="407"/>
                </a:lnTo>
                <a:lnTo>
                  <a:pt x="25" y="402"/>
                </a:lnTo>
                <a:lnTo>
                  <a:pt x="25" y="402"/>
                </a:lnTo>
                <a:lnTo>
                  <a:pt x="0" y="555"/>
                </a:lnTo>
                <a:lnTo>
                  <a:pt x="0" y="555"/>
                </a:lnTo>
                <a:lnTo>
                  <a:pt x="17" y="562"/>
                </a:lnTo>
                <a:lnTo>
                  <a:pt x="23" y="545"/>
                </a:lnTo>
                <a:lnTo>
                  <a:pt x="25" y="564"/>
                </a:lnTo>
                <a:lnTo>
                  <a:pt x="25" y="564"/>
                </a:lnTo>
                <a:lnTo>
                  <a:pt x="40" y="566"/>
                </a:lnTo>
                <a:lnTo>
                  <a:pt x="55" y="566"/>
                </a:lnTo>
                <a:lnTo>
                  <a:pt x="61" y="549"/>
                </a:lnTo>
                <a:lnTo>
                  <a:pt x="67" y="566"/>
                </a:lnTo>
                <a:lnTo>
                  <a:pt x="67" y="566"/>
                </a:lnTo>
                <a:lnTo>
                  <a:pt x="71" y="564"/>
                </a:lnTo>
                <a:lnTo>
                  <a:pt x="76" y="495"/>
                </a:lnTo>
                <a:lnTo>
                  <a:pt x="86" y="560"/>
                </a:lnTo>
                <a:lnTo>
                  <a:pt x="86" y="560"/>
                </a:lnTo>
                <a:lnTo>
                  <a:pt x="99" y="555"/>
                </a:lnTo>
                <a:lnTo>
                  <a:pt x="99" y="555"/>
                </a:lnTo>
                <a:lnTo>
                  <a:pt x="78" y="402"/>
                </a:lnTo>
                <a:lnTo>
                  <a:pt x="78" y="402"/>
                </a:lnTo>
                <a:close/>
                <a:moveTo>
                  <a:pt x="176" y="555"/>
                </a:moveTo>
                <a:lnTo>
                  <a:pt x="176" y="220"/>
                </a:lnTo>
                <a:lnTo>
                  <a:pt x="516" y="268"/>
                </a:lnTo>
                <a:lnTo>
                  <a:pt x="838" y="218"/>
                </a:lnTo>
                <a:lnTo>
                  <a:pt x="838" y="553"/>
                </a:lnTo>
                <a:lnTo>
                  <a:pt x="838" y="553"/>
                </a:lnTo>
                <a:lnTo>
                  <a:pt x="796" y="553"/>
                </a:lnTo>
                <a:lnTo>
                  <a:pt x="757" y="557"/>
                </a:lnTo>
                <a:lnTo>
                  <a:pt x="715" y="564"/>
                </a:lnTo>
                <a:lnTo>
                  <a:pt x="673" y="572"/>
                </a:lnTo>
                <a:lnTo>
                  <a:pt x="631" y="585"/>
                </a:lnTo>
                <a:lnTo>
                  <a:pt x="591" y="597"/>
                </a:lnTo>
                <a:lnTo>
                  <a:pt x="549" y="614"/>
                </a:lnTo>
                <a:lnTo>
                  <a:pt x="509" y="631"/>
                </a:lnTo>
                <a:lnTo>
                  <a:pt x="509" y="631"/>
                </a:lnTo>
                <a:lnTo>
                  <a:pt x="469" y="612"/>
                </a:lnTo>
                <a:lnTo>
                  <a:pt x="430" y="597"/>
                </a:lnTo>
                <a:lnTo>
                  <a:pt x="390" y="585"/>
                </a:lnTo>
                <a:lnTo>
                  <a:pt x="348" y="574"/>
                </a:lnTo>
                <a:lnTo>
                  <a:pt x="306" y="566"/>
                </a:lnTo>
                <a:lnTo>
                  <a:pt x="262" y="562"/>
                </a:lnTo>
                <a:lnTo>
                  <a:pt x="220" y="557"/>
                </a:lnTo>
                <a:lnTo>
                  <a:pt x="176" y="555"/>
                </a:lnTo>
                <a:lnTo>
                  <a:pt x="176" y="555"/>
                </a:lnTo>
                <a:close/>
              </a:path>
            </a:pathLst>
          </a:custGeom>
          <a:solidFill>
            <a:srgbClr val="236278"/>
          </a:solidFill>
          <a:ln>
            <a:noFill/>
          </a:ln>
        </p:spPr>
        <p:txBody>
          <a:bodyPr vert="horz" wrap="square" lIns="68580" tIns="34290" rIns="68580" bIns="34290" numCol="1" anchor="t" anchorCtr="0" compatLnSpc="1"/>
          <a:lstStyle/>
          <a:p>
            <a:endParaRPr lang="zh-CN" altLang="en-US" sz="1015">
              <a:solidFill>
                <a:schemeClr val="tx1">
                  <a:lumMod val="75000"/>
                  <a:lumOff val="25000"/>
                </a:schemeClr>
              </a:solidFill>
            </a:endParaRPr>
          </a:p>
        </p:txBody>
      </p:sp>
      <p:sp>
        <p:nvSpPr>
          <p:cNvPr id="5" name="文本框 4"/>
          <p:cNvSpPr txBox="1"/>
          <p:nvPr/>
        </p:nvSpPr>
        <p:spPr>
          <a:xfrm>
            <a:off x="2309917" y="2204023"/>
            <a:ext cx="4412933" cy="646331"/>
          </a:xfrm>
          <a:prstGeom prst="rect">
            <a:avLst/>
          </a:prstGeom>
          <a:noFill/>
        </p:spPr>
        <p:txBody>
          <a:bodyPr wrap="square" rtlCol="0">
            <a:spAutoFit/>
          </a:bodyPr>
          <a:lstStyle/>
          <a:p>
            <a:pPr algn="ctr"/>
            <a:r>
              <a:rPr lang="zh-CN" altLang="en-US" sz="3600" b="1" dirty="0" smtClean="0">
                <a:solidFill>
                  <a:srgbClr val="236278"/>
                </a:solidFill>
                <a:latin typeface="微软雅黑" charset="0"/>
                <a:ea typeface="微软雅黑" charset="0"/>
              </a:rPr>
              <a:t>感谢您的聆听</a:t>
            </a:r>
            <a:endParaRPr lang="zh-CN" altLang="en-US" sz="3600" b="1" dirty="0">
              <a:solidFill>
                <a:srgbClr val="236278"/>
              </a:solidFill>
              <a:latin typeface="微软雅黑" charset="0"/>
              <a:ea typeface="微软雅黑" charset="0"/>
            </a:endParaRPr>
          </a:p>
        </p:txBody>
      </p:sp>
      <p:sp>
        <p:nvSpPr>
          <p:cNvPr id="6" name="文本框 5"/>
          <p:cNvSpPr txBox="1"/>
          <p:nvPr/>
        </p:nvSpPr>
        <p:spPr>
          <a:xfrm>
            <a:off x="3849395" y="3284432"/>
            <a:ext cx="1479709" cy="276999"/>
          </a:xfrm>
          <a:prstGeom prst="rect">
            <a:avLst/>
          </a:prstGeom>
          <a:noFill/>
          <a:ln w="9525">
            <a:noFill/>
            <a:miter/>
          </a:ln>
          <a:effectLst/>
        </p:spPr>
        <p:txBody>
          <a:bodyPr vert="horz" wrap="square" anchor="t">
            <a:spAutoFit/>
          </a:bodyPr>
          <a:lstStyle/>
          <a:p>
            <a:pPr lvl="0" algn="ctr" eaLnBrk="0" latinLnBrk="0" hangingPunct="0"/>
            <a:r>
              <a:rPr lang="zh-CN" altLang="en-US" sz="1200" b="1" dirty="0">
                <a:solidFill>
                  <a:srgbClr val="236278"/>
                </a:solidFill>
                <a:latin typeface="黑体" panose="02010609060101010101" pitchFamily="49" charset="-122"/>
                <a:ea typeface="黑体" panose="02010609060101010101" pitchFamily="49" charset="-122"/>
              </a:rPr>
              <a:t>答辩人</a:t>
            </a:r>
            <a:r>
              <a:rPr lang="zh-CN" altLang="en-US" sz="1200" b="1" dirty="0" smtClean="0">
                <a:solidFill>
                  <a:srgbClr val="236278"/>
                </a:solidFill>
                <a:latin typeface="黑体" panose="02010609060101010101" pitchFamily="49" charset="-122"/>
                <a:ea typeface="黑体" panose="02010609060101010101" pitchFamily="49" charset="-122"/>
              </a:rPr>
              <a:t>：青课</a:t>
            </a:r>
            <a:endParaRPr lang="en-US" altLang="zh-CN" sz="1200" b="1" dirty="0">
              <a:solidFill>
                <a:srgbClr val="236278"/>
              </a:solidFill>
              <a:latin typeface="黑体" panose="02010609060101010101" pitchFamily="49" charset="-122"/>
              <a:ea typeface="黑体" panose="02010609060101010101" pitchFamily="49" charset="-122"/>
            </a:endParaRPr>
          </a:p>
        </p:txBody>
      </p:sp>
      <p:sp>
        <p:nvSpPr>
          <p:cNvPr id="7" name="文本框 6"/>
          <p:cNvSpPr txBox="1"/>
          <p:nvPr/>
        </p:nvSpPr>
        <p:spPr>
          <a:xfrm>
            <a:off x="3917499" y="3539593"/>
            <a:ext cx="1197769" cy="276999"/>
          </a:xfrm>
          <a:prstGeom prst="rect">
            <a:avLst/>
          </a:prstGeom>
          <a:noFill/>
          <a:ln w="9525">
            <a:noFill/>
            <a:miter/>
          </a:ln>
          <a:effectLst/>
        </p:spPr>
        <p:txBody>
          <a:bodyPr vert="horz" wrap="square" anchor="t">
            <a:spAutoFit/>
          </a:bodyPr>
          <a:lstStyle/>
          <a:p>
            <a:pPr lvl="0" algn="ctr" eaLnBrk="0" hangingPunct="0"/>
            <a:r>
              <a:rPr lang="zh-CN" altLang="en-US" sz="1200" b="1">
                <a:solidFill>
                  <a:srgbClr val="236278"/>
                </a:solidFill>
                <a:latin typeface="黑体" panose="02010609060101010101" pitchFamily="49" charset="-122"/>
                <a:ea typeface="黑体" panose="02010609060101010101" pitchFamily="49" charset="-122"/>
              </a:rPr>
              <a:t>导师</a:t>
            </a:r>
            <a:r>
              <a:rPr lang="zh-CN" altLang="en-US" sz="1200" b="1" smtClean="0">
                <a:solidFill>
                  <a:srgbClr val="236278"/>
                </a:solidFill>
                <a:latin typeface="黑体" panose="02010609060101010101" pitchFamily="49" charset="-122"/>
                <a:ea typeface="黑体" panose="02010609060101010101" pitchFamily="49" charset="-122"/>
              </a:rPr>
              <a:t>：青课</a:t>
            </a:r>
            <a:endParaRPr lang="en-US" altLang="zh-CN" sz="1200" b="1" dirty="0">
              <a:solidFill>
                <a:srgbClr val="236278"/>
              </a:solidFill>
              <a:latin typeface="黑体" panose="02010609060101010101" pitchFamily="49" charset="-122"/>
              <a:ea typeface="黑体" panose="02010609060101010101" pitchFamily="49" charset="-122"/>
            </a:endParaRPr>
          </a:p>
        </p:txBody>
      </p:sp>
      <p:sp>
        <p:nvSpPr>
          <p:cNvPr id="8" name="文本框 7"/>
          <p:cNvSpPr txBox="1"/>
          <p:nvPr/>
        </p:nvSpPr>
        <p:spPr>
          <a:xfrm>
            <a:off x="3224793" y="2786953"/>
            <a:ext cx="2535079" cy="248209"/>
          </a:xfrm>
          <a:prstGeom prst="rect">
            <a:avLst/>
          </a:prstGeom>
          <a:noFill/>
        </p:spPr>
        <p:txBody>
          <a:bodyPr wrap="square" rtlCol="0">
            <a:spAutoFit/>
          </a:bodyPr>
          <a:lstStyle/>
          <a:p>
            <a:pPr algn="ctr"/>
            <a:r>
              <a:rPr lang="zh-CN" altLang="en-US" sz="1015" dirty="0">
                <a:solidFill>
                  <a:srgbClr val="236278"/>
                </a:solidFill>
                <a:latin typeface="微软雅黑" charset="0"/>
                <a:ea typeface="微软雅黑" charset="0"/>
              </a:rPr>
              <a:t>可在这里输入您的学校名称</a:t>
            </a:r>
            <a:endParaRPr lang="zh-CN" altLang="en-US" sz="1015" dirty="0">
              <a:solidFill>
                <a:srgbClr val="236278"/>
              </a:solidFill>
              <a:latin typeface="微软雅黑" charset="0"/>
              <a:ea typeface="微软雅黑" charset="0"/>
            </a:endParaRPr>
          </a:p>
        </p:txBody>
      </p:sp>
      <p:cxnSp>
        <p:nvCxnSpPr>
          <p:cNvPr id="9" name="直接连接符 8"/>
          <p:cNvCxnSpPr/>
          <p:nvPr/>
        </p:nvCxnSpPr>
        <p:spPr>
          <a:xfrm>
            <a:off x="2798074" y="2937034"/>
            <a:ext cx="594836" cy="0"/>
          </a:xfrm>
          <a:prstGeom prst="line">
            <a:avLst/>
          </a:prstGeom>
          <a:ln>
            <a:solidFill>
              <a:srgbClr val="236278"/>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552704" y="2937034"/>
            <a:ext cx="594836" cy="0"/>
          </a:xfrm>
          <a:prstGeom prst="line">
            <a:avLst/>
          </a:prstGeom>
          <a:ln>
            <a:solidFill>
              <a:srgbClr val="236278"/>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917499" y="3791017"/>
            <a:ext cx="1197769" cy="276999"/>
          </a:xfrm>
          <a:prstGeom prst="rect">
            <a:avLst/>
          </a:prstGeom>
          <a:noFill/>
          <a:ln w="9525">
            <a:noFill/>
            <a:miter/>
          </a:ln>
          <a:effectLst/>
        </p:spPr>
        <p:txBody>
          <a:bodyPr vert="horz" wrap="square" anchor="t">
            <a:spAutoFit/>
          </a:bodyPr>
          <a:lstStyle/>
          <a:p>
            <a:pPr lvl="0" algn="ctr" eaLnBrk="0" hangingPunct="0"/>
            <a:r>
              <a:rPr lang="zh-CN" altLang="en-US" sz="1200" b="1" dirty="0">
                <a:solidFill>
                  <a:srgbClr val="236278"/>
                </a:solidFill>
                <a:latin typeface="黑体" panose="02010609060101010101" pitchFamily="49" charset="-122"/>
                <a:ea typeface="黑体" panose="02010609060101010101" pitchFamily="49" charset="-122"/>
              </a:rPr>
              <a:t>专业：</a:t>
            </a:r>
            <a:r>
              <a:rPr lang="en-US" altLang="zh-CN" sz="1200" b="1" dirty="0">
                <a:solidFill>
                  <a:srgbClr val="236278"/>
                </a:solidFill>
                <a:latin typeface="黑体" panose="02010609060101010101" pitchFamily="49" charset="-122"/>
                <a:ea typeface="黑体" panose="02010609060101010101" pitchFamily="49" charset="-122"/>
              </a:rPr>
              <a:t>xxx</a:t>
            </a:r>
            <a:endParaRPr lang="en-US" altLang="zh-CN" sz="1200" b="1" dirty="0">
              <a:solidFill>
                <a:srgbClr val="236278"/>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7"/>
          <p:cNvSpPr>
            <a:spLocks noEditPoints="1"/>
          </p:cNvSpPr>
          <p:nvPr/>
        </p:nvSpPr>
        <p:spPr bwMode="auto">
          <a:xfrm>
            <a:off x="1379220" y="1713071"/>
            <a:ext cx="1975485" cy="1773555"/>
          </a:xfrm>
          <a:custGeom>
            <a:avLst/>
            <a:gdLst>
              <a:gd name="T0" fmla="*/ 543 w 907"/>
              <a:gd name="T1" fmla="*/ 696 h 814"/>
              <a:gd name="T2" fmla="*/ 592 w 907"/>
              <a:gd name="T3" fmla="*/ 745 h 814"/>
              <a:gd name="T4" fmla="*/ 138 w 907"/>
              <a:gd name="T5" fmla="*/ 449 h 814"/>
              <a:gd name="T6" fmla="*/ 126 w 907"/>
              <a:gd name="T7" fmla="*/ 433 h 814"/>
              <a:gd name="T8" fmla="*/ 223 w 907"/>
              <a:gd name="T9" fmla="*/ 405 h 814"/>
              <a:gd name="T10" fmla="*/ 383 w 907"/>
              <a:gd name="T11" fmla="*/ 427 h 814"/>
              <a:gd name="T12" fmla="*/ 391 w 907"/>
              <a:gd name="T13" fmla="*/ 441 h 814"/>
              <a:gd name="T14" fmla="*/ 345 w 907"/>
              <a:gd name="T15" fmla="*/ 441 h 814"/>
              <a:gd name="T16" fmla="*/ 197 w 907"/>
              <a:gd name="T17" fmla="*/ 433 h 814"/>
              <a:gd name="T18" fmla="*/ 138 w 907"/>
              <a:gd name="T19" fmla="*/ 370 h 814"/>
              <a:gd name="T20" fmla="*/ 126 w 907"/>
              <a:gd name="T21" fmla="*/ 354 h 814"/>
              <a:gd name="T22" fmla="*/ 223 w 907"/>
              <a:gd name="T23" fmla="*/ 326 h 814"/>
              <a:gd name="T24" fmla="*/ 383 w 907"/>
              <a:gd name="T25" fmla="*/ 348 h 814"/>
              <a:gd name="T26" fmla="*/ 391 w 907"/>
              <a:gd name="T27" fmla="*/ 362 h 814"/>
              <a:gd name="T28" fmla="*/ 345 w 907"/>
              <a:gd name="T29" fmla="*/ 362 h 814"/>
              <a:gd name="T30" fmla="*/ 197 w 907"/>
              <a:gd name="T31" fmla="*/ 354 h 814"/>
              <a:gd name="T32" fmla="*/ 138 w 907"/>
              <a:gd name="T33" fmla="*/ 299 h 814"/>
              <a:gd name="T34" fmla="*/ 126 w 907"/>
              <a:gd name="T35" fmla="*/ 281 h 814"/>
              <a:gd name="T36" fmla="*/ 223 w 907"/>
              <a:gd name="T37" fmla="*/ 255 h 814"/>
              <a:gd name="T38" fmla="*/ 383 w 907"/>
              <a:gd name="T39" fmla="*/ 275 h 814"/>
              <a:gd name="T40" fmla="*/ 391 w 907"/>
              <a:gd name="T41" fmla="*/ 291 h 814"/>
              <a:gd name="T42" fmla="*/ 345 w 907"/>
              <a:gd name="T43" fmla="*/ 289 h 814"/>
              <a:gd name="T44" fmla="*/ 197 w 907"/>
              <a:gd name="T45" fmla="*/ 283 h 814"/>
              <a:gd name="T46" fmla="*/ 138 w 907"/>
              <a:gd name="T47" fmla="*/ 225 h 814"/>
              <a:gd name="T48" fmla="*/ 126 w 907"/>
              <a:gd name="T49" fmla="*/ 206 h 814"/>
              <a:gd name="T50" fmla="*/ 223 w 907"/>
              <a:gd name="T51" fmla="*/ 178 h 814"/>
              <a:gd name="T52" fmla="*/ 383 w 907"/>
              <a:gd name="T53" fmla="*/ 200 h 814"/>
              <a:gd name="T54" fmla="*/ 391 w 907"/>
              <a:gd name="T55" fmla="*/ 214 h 814"/>
              <a:gd name="T56" fmla="*/ 345 w 907"/>
              <a:gd name="T57" fmla="*/ 214 h 814"/>
              <a:gd name="T58" fmla="*/ 197 w 907"/>
              <a:gd name="T59" fmla="*/ 206 h 814"/>
              <a:gd name="T60" fmla="*/ 138 w 907"/>
              <a:gd name="T61" fmla="*/ 156 h 814"/>
              <a:gd name="T62" fmla="*/ 126 w 907"/>
              <a:gd name="T63" fmla="*/ 138 h 814"/>
              <a:gd name="T64" fmla="*/ 223 w 907"/>
              <a:gd name="T65" fmla="*/ 111 h 814"/>
              <a:gd name="T66" fmla="*/ 383 w 907"/>
              <a:gd name="T67" fmla="*/ 131 h 814"/>
              <a:gd name="T68" fmla="*/ 391 w 907"/>
              <a:gd name="T69" fmla="*/ 148 h 814"/>
              <a:gd name="T70" fmla="*/ 345 w 907"/>
              <a:gd name="T71" fmla="*/ 146 h 814"/>
              <a:gd name="T72" fmla="*/ 197 w 907"/>
              <a:gd name="T73" fmla="*/ 140 h 814"/>
              <a:gd name="T74" fmla="*/ 877 w 907"/>
              <a:gd name="T75" fmla="*/ 125 h 814"/>
              <a:gd name="T76" fmla="*/ 905 w 907"/>
              <a:gd name="T77" fmla="*/ 156 h 814"/>
              <a:gd name="T78" fmla="*/ 899 w 907"/>
              <a:gd name="T79" fmla="*/ 702 h 814"/>
              <a:gd name="T80" fmla="*/ 626 w 907"/>
              <a:gd name="T81" fmla="*/ 721 h 814"/>
              <a:gd name="T82" fmla="*/ 620 w 907"/>
              <a:gd name="T83" fmla="*/ 806 h 814"/>
              <a:gd name="T84" fmla="*/ 492 w 907"/>
              <a:gd name="T85" fmla="*/ 808 h 814"/>
              <a:gd name="T86" fmla="*/ 468 w 907"/>
              <a:gd name="T87" fmla="*/ 810 h 814"/>
              <a:gd name="T88" fmla="*/ 31 w 907"/>
              <a:gd name="T89" fmla="*/ 719 h 814"/>
              <a:gd name="T90" fmla="*/ 0 w 907"/>
              <a:gd name="T91" fmla="*/ 690 h 814"/>
              <a:gd name="T92" fmla="*/ 9 w 907"/>
              <a:gd name="T93" fmla="*/ 138 h 814"/>
              <a:gd name="T94" fmla="*/ 33 w 907"/>
              <a:gd name="T95" fmla="*/ 67 h 814"/>
              <a:gd name="T96" fmla="*/ 102 w 907"/>
              <a:gd name="T97" fmla="*/ 26 h 814"/>
              <a:gd name="T98" fmla="*/ 260 w 907"/>
              <a:gd name="T99" fmla="*/ 0 h 814"/>
              <a:gd name="T100" fmla="*/ 381 w 907"/>
              <a:gd name="T101" fmla="*/ 18 h 814"/>
              <a:gd name="T102" fmla="*/ 527 w 907"/>
              <a:gd name="T103" fmla="*/ 16 h 814"/>
              <a:gd name="T104" fmla="*/ 652 w 907"/>
              <a:gd name="T105" fmla="*/ 0 h 814"/>
              <a:gd name="T106" fmla="*/ 806 w 907"/>
              <a:gd name="T107" fmla="*/ 28 h 814"/>
              <a:gd name="T108" fmla="*/ 869 w 907"/>
              <a:gd name="T109" fmla="*/ 67 h 814"/>
              <a:gd name="T110" fmla="*/ 626 w 907"/>
              <a:gd name="T111" fmla="*/ 557 h 814"/>
              <a:gd name="T112" fmla="*/ 816 w 907"/>
              <a:gd name="T113" fmla="*/ 593 h 814"/>
              <a:gd name="T114" fmla="*/ 652 w 907"/>
              <a:gd name="T115" fmla="*/ 53 h 814"/>
              <a:gd name="T116" fmla="*/ 260 w 907"/>
              <a:gd name="T117" fmla="*/ 53 h 814"/>
              <a:gd name="T118" fmla="*/ 130 w 907"/>
              <a:gd name="T119" fmla="*/ 73 h 814"/>
              <a:gd name="T120" fmla="*/ 130 w 907"/>
              <a:gd name="T121" fmla="*/ 575 h 814"/>
              <a:gd name="T122" fmla="*/ 260 w 907"/>
              <a:gd name="T123" fmla="*/ 557 h 814"/>
              <a:gd name="T124" fmla="*/ 424 w 907"/>
              <a:gd name="T125" fmla="*/ 9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7" h="814">
                <a:moveTo>
                  <a:pt x="496" y="73"/>
                </a:moveTo>
                <a:lnTo>
                  <a:pt x="496" y="751"/>
                </a:lnTo>
                <a:lnTo>
                  <a:pt x="533" y="702"/>
                </a:lnTo>
                <a:lnTo>
                  <a:pt x="533" y="702"/>
                </a:lnTo>
                <a:lnTo>
                  <a:pt x="539" y="698"/>
                </a:lnTo>
                <a:lnTo>
                  <a:pt x="543" y="696"/>
                </a:lnTo>
                <a:lnTo>
                  <a:pt x="551" y="698"/>
                </a:lnTo>
                <a:lnTo>
                  <a:pt x="557" y="700"/>
                </a:lnTo>
                <a:lnTo>
                  <a:pt x="557" y="700"/>
                </a:lnTo>
                <a:lnTo>
                  <a:pt x="559" y="702"/>
                </a:lnTo>
                <a:lnTo>
                  <a:pt x="559" y="702"/>
                </a:lnTo>
                <a:lnTo>
                  <a:pt x="592" y="745"/>
                </a:lnTo>
                <a:lnTo>
                  <a:pt x="592" y="46"/>
                </a:lnTo>
                <a:lnTo>
                  <a:pt x="496" y="73"/>
                </a:lnTo>
                <a:lnTo>
                  <a:pt x="496" y="73"/>
                </a:lnTo>
                <a:close/>
                <a:moveTo>
                  <a:pt x="142" y="449"/>
                </a:moveTo>
                <a:lnTo>
                  <a:pt x="142" y="449"/>
                </a:lnTo>
                <a:lnTo>
                  <a:pt x="138" y="449"/>
                </a:lnTo>
                <a:lnTo>
                  <a:pt x="132" y="449"/>
                </a:lnTo>
                <a:lnTo>
                  <a:pt x="130" y="447"/>
                </a:lnTo>
                <a:lnTo>
                  <a:pt x="126" y="443"/>
                </a:lnTo>
                <a:lnTo>
                  <a:pt x="126" y="443"/>
                </a:lnTo>
                <a:lnTo>
                  <a:pt x="126" y="437"/>
                </a:lnTo>
                <a:lnTo>
                  <a:pt x="126" y="433"/>
                </a:lnTo>
                <a:lnTo>
                  <a:pt x="130" y="429"/>
                </a:lnTo>
                <a:lnTo>
                  <a:pt x="134" y="427"/>
                </a:lnTo>
                <a:lnTo>
                  <a:pt x="134" y="427"/>
                </a:lnTo>
                <a:lnTo>
                  <a:pt x="162" y="417"/>
                </a:lnTo>
                <a:lnTo>
                  <a:pt x="193" y="409"/>
                </a:lnTo>
                <a:lnTo>
                  <a:pt x="223" y="405"/>
                </a:lnTo>
                <a:lnTo>
                  <a:pt x="254" y="405"/>
                </a:lnTo>
                <a:lnTo>
                  <a:pt x="254" y="405"/>
                </a:lnTo>
                <a:lnTo>
                  <a:pt x="286" y="405"/>
                </a:lnTo>
                <a:lnTo>
                  <a:pt x="318" y="409"/>
                </a:lnTo>
                <a:lnTo>
                  <a:pt x="351" y="417"/>
                </a:lnTo>
                <a:lnTo>
                  <a:pt x="383" y="427"/>
                </a:lnTo>
                <a:lnTo>
                  <a:pt x="383" y="427"/>
                </a:lnTo>
                <a:lnTo>
                  <a:pt x="387" y="429"/>
                </a:lnTo>
                <a:lnTo>
                  <a:pt x="389" y="433"/>
                </a:lnTo>
                <a:lnTo>
                  <a:pt x="391" y="437"/>
                </a:lnTo>
                <a:lnTo>
                  <a:pt x="391" y="441"/>
                </a:lnTo>
                <a:lnTo>
                  <a:pt x="391" y="441"/>
                </a:lnTo>
                <a:lnTo>
                  <a:pt x="389" y="445"/>
                </a:lnTo>
                <a:lnTo>
                  <a:pt x="385" y="449"/>
                </a:lnTo>
                <a:lnTo>
                  <a:pt x="381" y="449"/>
                </a:lnTo>
                <a:lnTo>
                  <a:pt x="375" y="449"/>
                </a:lnTo>
                <a:lnTo>
                  <a:pt x="375" y="449"/>
                </a:lnTo>
                <a:lnTo>
                  <a:pt x="345" y="441"/>
                </a:lnTo>
                <a:lnTo>
                  <a:pt x="314" y="433"/>
                </a:lnTo>
                <a:lnTo>
                  <a:pt x="284" y="429"/>
                </a:lnTo>
                <a:lnTo>
                  <a:pt x="254" y="429"/>
                </a:lnTo>
                <a:lnTo>
                  <a:pt x="254" y="429"/>
                </a:lnTo>
                <a:lnTo>
                  <a:pt x="225" y="429"/>
                </a:lnTo>
                <a:lnTo>
                  <a:pt x="197" y="433"/>
                </a:lnTo>
                <a:lnTo>
                  <a:pt x="168" y="441"/>
                </a:lnTo>
                <a:lnTo>
                  <a:pt x="142" y="449"/>
                </a:lnTo>
                <a:lnTo>
                  <a:pt x="142" y="449"/>
                </a:lnTo>
                <a:close/>
                <a:moveTo>
                  <a:pt x="142" y="370"/>
                </a:moveTo>
                <a:lnTo>
                  <a:pt x="142" y="370"/>
                </a:lnTo>
                <a:lnTo>
                  <a:pt x="138" y="370"/>
                </a:lnTo>
                <a:lnTo>
                  <a:pt x="132" y="370"/>
                </a:lnTo>
                <a:lnTo>
                  <a:pt x="130" y="368"/>
                </a:lnTo>
                <a:lnTo>
                  <a:pt x="126" y="364"/>
                </a:lnTo>
                <a:lnTo>
                  <a:pt x="126" y="364"/>
                </a:lnTo>
                <a:lnTo>
                  <a:pt x="126" y="358"/>
                </a:lnTo>
                <a:lnTo>
                  <a:pt x="126" y="354"/>
                </a:lnTo>
                <a:lnTo>
                  <a:pt x="130" y="350"/>
                </a:lnTo>
                <a:lnTo>
                  <a:pt x="134" y="348"/>
                </a:lnTo>
                <a:lnTo>
                  <a:pt x="134" y="348"/>
                </a:lnTo>
                <a:lnTo>
                  <a:pt x="162" y="338"/>
                </a:lnTo>
                <a:lnTo>
                  <a:pt x="193" y="330"/>
                </a:lnTo>
                <a:lnTo>
                  <a:pt x="223" y="326"/>
                </a:lnTo>
                <a:lnTo>
                  <a:pt x="254" y="324"/>
                </a:lnTo>
                <a:lnTo>
                  <a:pt x="254" y="324"/>
                </a:lnTo>
                <a:lnTo>
                  <a:pt x="286" y="326"/>
                </a:lnTo>
                <a:lnTo>
                  <a:pt x="318" y="330"/>
                </a:lnTo>
                <a:lnTo>
                  <a:pt x="351" y="338"/>
                </a:lnTo>
                <a:lnTo>
                  <a:pt x="383" y="348"/>
                </a:lnTo>
                <a:lnTo>
                  <a:pt x="383" y="348"/>
                </a:lnTo>
                <a:lnTo>
                  <a:pt x="387" y="350"/>
                </a:lnTo>
                <a:lnTo>
                  <a:pt x="389" y="354"/>
                </a:lnTo>
                <a:lnTo>
                  <a:pt x="391" y="358"/>
                </a:lnTo>
                <a:lnTo>
                  <a:pt x="391" y="362"/>
                </a:lnTo>
                <a:lnTo>
                  <a:pt x="391" y="362"/>
                </a:lnTo>
                <a:lnTo>
                  <a:pt x="389" y="366"/>
                </a:lnTo>
                <a:lnTo>
                  <a:pt x="385" y="370"/>
                </a:lnTo>
                <a:lnTo>
                  <a:pt x="381" y="370"/>
                </a:lnTo>
                <a:lnTo>
                  <a:pt x="375" y="370"/>
                </a:lnTo>
                <a:lnTo>
                  <a:pt x="375" y="370"/>
                </a:lnTo>
                <a:lnTo>
                  <a:pt x="345" y="362"/>
                </a:lnTo>
                <a:lnTo>
                  <a:pt x="314" y="354"/>
                </a:lnTo>
                <a:lnTo>
                  <a:pt x="284" y="350"/>
                </a:lnTo>
                <a:lnTo>
                  <a:pt x="254" y="350"/>
                </a:lnTo>
                <a:lnTo>
                  <a:pt x="254" y="350"/>
                </a:lnTo>
                <a:lnTo>
                  <a:pt x="225" y="350"/>
                </a:lnTo>
                <a:lnTo>
                  <a:pt x="197" y="354"/>
                </a:lnTo>
                <a:lnTo>
                  <a:pt x="168" y="360"/>
                </a:lnTo>
                <a:lnTo>
                  <a:pt x="142" y="370"/>
                </a:lnTo>
                <a:lnTo>
                  <a:pt x="142" y="370"/>
                </a:lnTo>
                <a:close/>
                <a:moveTo>
                  <a:pt x="142" y="299"/>
                </a:moveTo>
                <a:lnTo>
                  <a:pt x="142" y="299"/>
                </a:lnTo>
                <a:lnTo>
                  <a:pt x="138" y="299"/>
                </a:lnTo>
                <a:lnTo>
                  <a:pt x="132" y="297"/>
                </a:lnTo>
                <a:lnTo>
                  <a:pt x="130" y="295"/>
                </a:lnTo>
                <a:lnTo>
                  <a:pt x="126" y="291"/>
                </a:lnTo>
                <a:lnTo>
                  <a:pt x="126" y="291"/>
                </a:lnTo>
                <a:lnTo>
                  <a:pt x="126" y="287"/>
                </a:lnTo>
                <a:lnTo>
                  <a:pt x="126" y="281"/>
                </a:lnTo>
                <a:lnTo>
                  <a:pt x="130" y="277"/>
                </a:lnTo>
                <a:lnTo>
                  <a:pt x="134" y="275"/>
                </a:lnTo>
                <a:lnTo>
                  <a:pt x="134" y="275"/>
                </a:lnTo>
                <a:lnTo>
                  <a:pt x="162" y="265"/>
                </a:lnTo>
                <a:lnTo>
                  <a:pt x="193" y="259"/>
                </a:lnTo>
                <a:lnTo>
                  <a:pt x="223" y="255"/>
                </a:lnTo>
                <a:lnTo>
                  <a:pt x="254" y="253"/>
                </a:lnTo>
                <a:lnTo>
                  <a:pt x="254" y="253"/>
                </a:lnTo>
                <a:lnTo>
                  <a:pt x="286" y="255"/>
                </a:lnTo>
                <a:lnTo>
                  <a:pt x="318" y="259"/>
                </a:lnTo>
                <a:lnTo>
                  <a:pt x="351" y="265"/>
                </a:lnTo>
                <a:lnTo>
                  <a:pt x="383" y="275"/>
                </a:lnTo>
                <a:lnTo>
                  <a:pt x="383" y="275"/>
                </a:lnTo>
                <a:lnTo>
                  <a:pt x="387" y="277"/>
                </a:lnTo>
                <a:lnTo>
                  <a:pt x="389" y="281"/>
                </a:lnTo>
                <a:lnTo>
                  <a:pt x="391" y="285"/>
                </a:lnTo>
                <a:lnTo>
                  <a:pt x="391" y="291"/>
                </a:lnTo>
                <a:lnTo>
                  <a:pt x="391" y="291"/>
                </a:lnTo>
                <a:lnTo>
                  <a:pt x="389" y="295"/>
                </a:lnTo>
                <a:lnTo>
                  <a:pt x="385" y="297"/>
                </a:lnTo>
                <a:lnTo>
                  <a:pt x="381" y="299"/>
                </a:lnTo>
                <a:lnTo>
                  <a:pt x="375" y="299"/>
                </a:lnTo>
                <a:lnTo>
                  <a:pt x="375" y="299"/>
                </a:lnTo>
                <a:lnTo>
                  <a:pt x="345" y="289"/>
                </a:lnTo>
                <a:lnTo>
                  <a:pt x="314" y="283"/>
                </a:lnTo>
                <a:lnTo>
                  <a:pt x="284" y="279"/>
                </a:lnTo>
                <a:lnTo>
                  <a:pt x="254" y="277"/>
                </a:lnTo>
                <a:lnTo>
                  <a:pt x="254" y="277"/>
                </a:lnTo>
                <a:lnTo>
                  <a:pt x="225" y="279"/>
                </a:lnTo>
                <a:lnTo>
                  <a:pt x="197" y="283"/>
                </a:lnTo>
                <a:lnTo>
                  <a:pt x="168" y="289"/>
                </a:lnTo>
                <a:lnTo>
                  <a:pt x="142" y="299"/>
                </a:lnTo>
                <a:lnTo>
                  <a:pt x="142" y="299"/>
                </a:lnTo>
                <a:close/>
                <a:moveTo>
                  <a:pt x="142" y="223"/>
                </a:moveTo>
                <a:lnTo>
                  <a:pt x="142" y="223"/>
                </a:lnTo>
                <a:lnTo>
                  <a:pt x="138" y="225"/>
                </a:lnTo>
                <a:lnTo>
                  <a:pt x="132" y="223"/>
                </a:lnTo>
                <a:lnTo>
                  <a:pt x="130" y="221"/>
                </a:lnTo>
                <a:lnTo>
                  <a:pt x="126" y="216"/>
                </a:lnTo>
                <a:lnTo>
                  <a:pt x="126" y="216"/>
                </a:lnTo>
                <a:lnTo>
                  <a:pt x="126" y="210"/>
                </a:lnTo>
                <a:lnTo>
                  <a:pt x="126" y="206"/>
                </a:lnTo>
                <a:lnTo>
                  <a:pt x="130" y="202"/>
                </a:lnTo>
                <a:lnTo>
                  <a:pt x="134" y="200"/>
                </a:lnTo>
                <a:lnTo>
                  <a:pt x="134" y="200"/>
                </a:lnTo>
                <a:lnTo>
                  <a:pt x="162" y="190"/>
                </a:lnTo>
                <a:lnTo>
                  <a:pt x="193" y="182"/>
                </a:lnTo>
                <a:lnTo>
                  <a:pt x="223" y="178"/>
                </a:lnTo>
                <a:lnTo>
                  <a:pt x="254" y="178"/>
                </a:lnTo>
                <a:lnTo>
                  <a:pt x="254" y="178"/>
                </a:lnTo>
                <a:lnTo>
                  <a:pt x="286" y="178"/>
                </a:lnTo>
                <a:lnTo>
                  <a:pt x="318" y="184"/>
                </a:lnTo>
                <a:lnTo>
                  <a:pt x="351" y="190"/>
                </a:lnTo>
                <a:lnTo>
                  <a:pt x="383" y="200"/>
                </a:lnTo>
                <a:lnTo>
                  <a:pt x="383" y="200"/>
                </a:lnTo>
                <a:lnTo>
                  <a:pt x="387" y="202"/>
                </a:lnTo>
                <a:lnTo>
                  <a:pt x="389" y="206"/>
                </a:lnTo>
                <a:lnTo>
                  <a:pt x="391" y="210"/>
                </a:lnTo>
                <a:lnTo>
                  <a:pt x="391" y="214"/>
                </a:lnTo>
                <a:lnTo>
                  <a:pt x="391" y="214"/>
                </a:lnTo>
                <a:lnTo>
                  <a:pt x="389" y="221"/>
                </a:lnTo>
                <a:lnTo>
                  <a:pt x="385" y="223"/>
                </a:lnTo>
                <a:lnTo>
                  <a:pt x="381" y="225"/>
                </a:lnTo>
                <a:lnTo>
                  <a:pt x="375" y="223"/>
                </a:lnTo>
                <a:lnTo>
                  <a:pt x="375" y="223"/>
                </a:lnTo>
                <a:lnTo>
                  <a:pt x="345" y="214"/>
                </a:lnTo>
                <a:lnTo>
                  <a:pt x="314" y="208"/>
                </a:lnTo>
                <a:lnTo>
                  <a:pt x="284" y="204"/>
                </a:lnTo>
                <a:lnTo>
                  <a:pt x="254" y="202"/>
                </a:lnTo>
                <a:lnTo>
                  <a:pt x="254" y="202"/>
                </a:lnTo>
                <a:lnTo>
                  <a:pt x="225" y="204"/>
                </a:lnTo>
                <a:lnTo>
                  <a:pt x="197" y="206"/>
                </a:lnTo>
                <a:lnTo>
                  <a:pt x="168" y="214"/>
                </a:lnTo>
                <a:lnTo>
                  <a:pt x="142" y="223"/>
                </a:lnTo>
                <a:lnTo>
                  <a:pt x="142" y="223"/>
                </a:lnTo>
                <a:close/>
                <a:moveTo>
                  <a:pt x="142" y="154"/>
                </a:moveTo>
                <a:lnTo>
                  <a:pt x="142" y="154"/>
                </a:lnTo>
                <a:lnTo>
                  <a:pt x="138" y="156"/>
                </a:lnTo>
                <a:lnTo>
                  <a:pt x="132" y="154"/>
                </a:lnTo>
                <a:lnTo>
                  <a:pt x="130" y="152"/>
                </a:lnTo>
                <a:lnTo>
                  <a:pt x="126" y="148"/>
                </a:lnTo>
                <a:lnTo>
                  <a:pt x="126" y="148"/>
                </a:lnTo>
                <a:lnTo>
                  <a:pt x="126" y="144"/>
                </a:lnTo>
                <a:lnTo>
                  <a:pt x="126" y="138"/>
                </a:lnTo>
                <a:lnTo>
                  <a:pt x="130" y="134"/>
                </a:lnTo>
                <a:lnTo>
                  <a:pt x="134" y="131"/>
                </a:lnTo>
                <a:lnTo>
                  <a:pt x="134" y="131"/>
                </a:lnTo>
                <a:lnTo>
                  <a:pt x="162" y="121"/>
                </a:lnTo>
                <a:lnTo>
                  <a:pt x="193" y="115"/>
                </a:lnTo>
                <a:lnTo>
                  <a:pt x="223" y="111"/>
                </a:lnTo>
                <a:lnTo>
                  <a:pt x="254" y="109"/>
                </a:lnTo>
                <a:lnTo>
                  <a:pt x="254" y="109"/>
                </a:lnTo>
                <a:lnTo>
                  <a:pt x="286" y="111"/>
                </a:lnTo>
                <a:lnTo>
                  <a:pt x="318" y="115"/>
                </a:lnTo>
                <a:lnTo>
                  <a:pt x="351" y="121"/>
                </a:lnTo>
                <a:lnTo>
                  <a:pt x="383" y="131"/>
                </a:lnTo>
                <a:lnTo>
                  <a:pt x="383" y="131"/>
                </a:lnTo>
                <a:lnTo>
                  <a:pt x="387" y="134"/>
                </a:lnTo>
                <a:lnTo>
                  <a:pt x="389" y="138"/>
                </a:lnTo>
                <a:lnTo>
                  <a:pt x="391" y="142"/>
                </a:lnTo>
                <a:lnTo>
                  <a:pt x="391" y="148"/>
                </a:lnTo>
                <a:lnTo>
                  <a:pt x="391" y="148"/>
                </a:lnTo>
                <a:lnTo>
                  <a:pt x="389" y="152"/>
                </a:lnTo>
                <a:lnTo>
                  <a:pt x="385" y="154"/>
                </a:lnTo>
                <a:lnTo>
                  <a:pt x="381" y="156"/>
                </a:lnTo>
                <a:lnTo>
                  <a:pt x="375" y="156"/>
                </a:lnTo>
                <a:lnTo>
                  <a:pt x="375" y="156"/>
                </a:lnTo>
                <a:lnTo>
                  <a:pt x="345" y="146"/>
                </a:lnTo>
                <a:lnTo>
                  <a:pt x="314" y="140"/>
                </a:lnTo>
                <a:lnTo>
                  <a:pt x="284" y="136"/>
                </a:lnTo>
                <a:lnTo>
                  <a:pt x="254" y="134"/>
                </a:lnTo>
                <a:lnTo>
                  <a:pt x="254" y="134"/>
                </a:lnTo>
                <a:lnTo>
                  <a:pt x="225" y="136"/>
                </a:lnTo>
                <a:lnTo>
                  <a:pt x="197" y="140"/>
                </a:lnTo>
                <a:lnTo>
                  <a:pt x="168" y="146"/>
                </a:lnTo>
                <a:lnTo>
                  <a:pt x="142" y="154"/>
                </a:lnTo>
                <a:lnTo>
                  <a:pt x="142" y="154"/>
                </a:lnTo>
                <a:close/>
                <a:moveTo>
                  <a:pt x="871" y="125"/>
                </a:moveTo>
                <a:lnTo>
                  <a:pt x="871" y="125"/>
                </a:lnTo>
                <a:lnTo>
                  <a:pt x="877" y="125"/>
                </a:lnTo>
                <a:lnTo>
                  <a:pt x="885" y="129"/>
                </a:lnTo>
                <a:lnTo>
                  <a:pt x="891" y="131"/>
                </a:lnTo>
                <a:lnTo>
                  <a:pt x="895" y="138"/>
                </a:lnTo>
                <a:lnTo>
                  <a:pt x="901" y="142"/>
                </a:lnTo>
                <a:lnTo>
                  <a:pt x="903" y="150"/>
                </a:lnTo>
                <a:lnTo>
                  <a:pt x="905" y="156"/>
                </a:lnTo>
                <a:lnTo>
                  <a:pt x="907" y="164"/>
                </a:lnTo>
                <a:lnTo>
                  <a:pt x="907" y="682"/>
                </a:lnTo>
                <a:lnTo>
                  <a:pt x="907" y="682"/>
                </a:lnTo>
                <a:lnTo>
                  <a:pt x="905" y="690"/>
                </a:lnTo>
                <a:lnTo>
                  <a:pt x="903" y="696"/>
                </a:lnTo>
                <a:lnTo>
                  <a:pt x="899" y="702"/>
                </a:lnTo>
                <a:lnTo>
                  <a:pt x="895" y="708"/>
                </a:lnTo>
                <a:lnTo>
                  <a:pt x="889" y="712"/>
                </a:lnTo>
                <a:lnTo>
                  <a:pt x="883" y="716"/>
                </a:lnTo>
                <a:lnTo>
                  <a:pt x="877" y="719"/>
                </a:lnTo>
                <a:lnTo>
                  <a:pt x="869" y="721"/>
                </a:lnTo>
                <a:lnTo>
                  <a:pt x="626" y="721"/>
                </a:lnTo>
                <a:lnTo>
                  <a:pt x="626" y="793"/>
                </a:lnTo>
                <a:lnTo>
                  <a:pt x="626" y="793"/>
                </a:lnTo>
                <a:lnTo>
                  <a:pt x="626" y="793"/>
                </a:lnTo>
                <a:lnTo>
                  <a:pt x="624" y="799"/>
                </a:lnTo>
                <a:lnTo>
                  <a:pt x="620" y="806"/>
                </a:lnTo>
                <a:lnTo>
                  <a:pt x="620" y="806"/>
                </a:lnTo>
                <a:lnTo>
                  <a:pt x="614" y="808"/>
                </a:lnTo>
                <a:lnTo>
                  <a:pt x="608" y="810"/>
                </a:lnTo>
                <a:lnTo>
                  <a:pt x="602" y="808"/>
                </a:lnTo>
                <a:lnTo>
                  <a:pt x="596" y="804"/>
                </a:lnTo>
                <a:lnTo>
                  <a:pt x="545" y="741"/>
                </a:lnTo>
                <a:lnTo>
                  <a:pt x="492" y="808"/>
                </a:lnTo>
                <a:lnTo>
                  <a:pt x="492" y="808"/>
                </a:lnTo>
                <a:lnTo>
                  <a:pt x="486" y="812"/>
                </a:lnTo>
                <a:lnTo>
                  <a:pt x="478" y="814"/>
                </a:lnTo>
                <a:lnTo>
                  <a:pt x="478" y="814"/>
                </a:lnTo>
                <a:lnTo>
                  <a:pt x="472" y="814"/>
                </a:lnTo>
                <a:lnTo>
                  <a:pt x="468" y="810"/>
                </a:lnTo>
                <a:lnTo>
                  <a:pt x="464" y="804"/>
                </a:lnTo>
                <a:lnTo>
                  <a:pt x="462" y="797"/>
                </a:lnTo>
                <a:lnTo>
                  <a:pt x="462" y="721"/>
                </a:lnTo>
                <a:lnTo>
                  <a:pt x="39" y="721"/>
                </a:lnTo>
                <a:lnTo>
                  <a:pt x="39" y="721"/>
                </a:lnTo>
                <a:lnTo>
                  <a:pt x="31" y="719"/>
                </a:lnTo>
                <a:lnTo>
                  <a:pt x="23" y="716"/>
                </a:lnTo>
                <a:lnTo>
                  <a:pt x="17" y="712"/>
                </a:lnTo>
                <a:lnTo>
                  <a:pt x="11" y="708"/>
                </a:lnTo>
                <a:lnTo>
                  <a:pt x="7" y="702"/>
                </a:lnTo>
                <a:lnTo>
                  <a:pt x="3" y="696"/>
                </a:lnTo>
                <a:lnTo>
                  <a:pt x="0" y="690"/>
                </a:lnTo>
                <a:lnTo>
                  <a:pt x="0" y="682"/>
                </a:lnTo>
                <a:lnTo>
                  <a:pt x="0" y="164"/>
                </a:lnTo>
                <a:lnTo>
                  <a:pt x="0" y="164"/>
                </a:lnTo>
                <a:lnTo>
                  <a:pt x="0" y="156"/>
                </a:lnTo>
                <a:lnTo>
                  <a:pt x="3" y="150"/>
                </a:lnTo>
                <a:lnTo>
                  <a:pt x="9" y="138"/>
                </a:lnTo>
                <a:lnTo>
                  <a:pt x="21" y="129"/>
                </a:lnTo>
                <a:lnTo>
                  <a:pt x="27" y="127"/>
                </a:lnTo>
                <a:lnTo>
                  <a:pt x="33" y="125"/>
                </a:lnTo>
                <a:lnTo>
                  <a:pt x="33" y="75"/>
                </a:lnTo>
                <a:lnTo>
                  <a:pt x="33" y="75"/>
                </a:lnTo>
                <a:lnTo>
                  <a:pt x="33" y="67"/>
                </a:lnTo>
                <a:lnTo>
                  <a:pt x="37" y="61"/>
                </a:lnTo>
                <a:lnTo>
                  <a:pt x="43" y="55"/>
                </a:lnTo>
                <a:lnTo>
                  <a:pt x="49" y="51"/>
                </a:lnTo>
                <a:lnTo>
                  <a:pt x="49" y="51"/>
                </a:lnTo>
                <a:lnTo>
                  <a:pt x="75" y="38"/>
                </a:lnTo>
                <a:lnTo>
                  <a:pt x="102" y="26"/>
                </a:lnTo>
                <a:lnTo>
                  <a:pt x="128" y="18"/>
                </a:lnTo>
                <a:lnTo>
                  <a:pt x="154" y="10"/>
                </a:lnTo>
                <a:lnTo>
                  <a:pt x="181" y="6"/>
                </a:lnTo>
                <a:lnTo>
                  <a:pt x="207" y="2"/>
                </a:lnTo>
                <a:lnTo>
                  <a:pt x="233" y="0"/>
                </a:lnTo>
                <a:lnTo>
                  <a:pt x="260" y="0"/>
                </a:lnTo>
                <a:lnTo>
                  <a:pt x="260" y="0"/>
                </a:lnTo>
                <a:lnTo>
                  <a:pt x="284" y="0"/>
                </a:lnTo>
                <a:lnTo>
                  <a:pt x="308" y="2"/>
                </a:lnTo>
                <a:lnTo>
                  <a:pt x="332" y="6"/>
                </a:lnTo>
                <a:lnTo>
                  <a:pt x="357" y="12"/>
                </a:lnTo>
                <a:lnTo>
                  <a:pt x="381" y="18"/>
                </a:lnTo>
                <a:lnTo>
                  <a:pt x="403" y="26"/>
                </a:lnTo>
                <a:lnTo>
                  <a:pt x="452" y="46"/>
                </a:lnTo>
                <a:lnTo>
                  <a:pt x="452" y="46"/>
                </a:lnTo>
                <a:lnTo>
                  <a:pt x="476" y="34"/>
                </a:lnTo>
                <a:lnTo>
                  <a:pt x="503" y="24"/>
                </a:lnTo>
                <a:lnTo>
                  <a:pt x="527" y="16"/>
                </a:lnTo>
                <a:lnTo>
                  <a:pt x="553" y="10"/>
                </a:lnTo>
                <a:lnTo>
                  <a:pt x="577" y="4"/>
                </a:lnTo>
                <a:lnTo>
                  <a:pt x="604" y="2"/>
                </a:lnTo>
                <a:lnTo>
                  <a:pt x="628" y="0"/>
                </a:lnTo>
                <a:lnTo>
                  <a:pt x="652" y="0"/>
                </a:lnTo>
                <a:lnTo>
                  <a:pt x="652" y="0"/>
                </a:lnTo>
                <a:lnTo>
                  <a:pt x="679" y="0"/>
                </a:lnTo>
                <a:lnTo>
                  <a:pt x="705" y="4"/>
                </a:lnTo>
                <a:lnTo>
                  <a:pt x="729" y="8"/>
                </a:lnTo>
                <a:lnTo>
                  <a:pt x="756" y="14"/>
                </a:lnTo>
                <a:lnTo>
                  <a:pt x="780" y="20"/>
                </a:lnTo>
                <a:lnTo>
                  <a:pt x="806" y="28"/>
                </a:lnTo>
                <a:lnTo>
                  <a:pt x="830" y="38"/>
                </a:lnTo>
                <a:lnTo>
                  <a:pt x="855" y="51"/>
                </a:lnTo>
                <a:lnTo>
                  <a:pt x="855" y="51"/>
                </a:lnTo>
                <a:lnTo>
                  <a:pt x="863" y="55"/>
                </a:lnTo>
                <a:lnTo>
                  <a:pt x="867" y="61"/>
                </a:lnTo>
                <a:lnTo>
                  <a:pt x="869" y="67"/>
                </a:lnTo>
                <a:lnTo>
                  <a:pt x="871" y="75"/>
                </a:lnTo>
                <a:lnTo>
                  <a:pt x="871" y="75"/>
                </a:lnTo>
                <a:lnTo>
                  <a:pt x="871" y="125"/>
                </a:lnTo>
                <a:lnTo>
                  <a:pt x="871" y="125"/>
                </a:lnTo>
                <a:close/>
                <a:moveTo>
                  <a:pt x="626" y="557"/>
                </a:moveTo>
                <a:lnTo>
                  <a:pt x="626" y="557"/>
                </a:lnTo>
                <a:lnTo>
                  <a:pt x="652" y="557"/>
                </a:lnTo>
                <a:lnTo>
                  <a:pt x="652" y="557"/>
                </a:lnTo>
                <a:lnTo>
                  <a:pt x="695" y="559"/>
                </a:lnTo>
                <a:lnTo>
                  <a:pt x="735" y="567"/>
                </a:lnTo>
                <a:lnTo>
                  <a:pt x="776" y="577"/>
                </a:lnTo>
                <a:lnTo>
                  <a:pt x="816" y="593"/>
                </a:lnTo>
                <a:lnTo>
                  <a:pt x="816" y="91"/>
                </a:lnTo>
                <a:lnTo>
                  <a:pt x="816" y="91"/>
                </a:lnTo>
                <a:lnTo>
                  <a:pt x="776" y="75"/>
                </a:lnTo>
                <a:lnTo>
                  <a:pt x="735" y="63"/>
                </a:lnTo>
                <a:lnTo>
                  <a:pt x="693" y="55"/>
                </a:lnTo>
                <a:lnTo>
                  <a:pt x="652" y="53"/>
                </a:lnTo>
                <a:lnTo>
                  <a:pt x="652" y="53"/>
                </a:lnTo>
                <a:lnTo>
                  <a:pt x="626" y="53"/>
                </a:lnTo>
                <a:lnTo>
                  <a:pt x="626" y="557"/>
                </a:lnTo>
                <a:lnTo>
                  <a:pt x="626" y="557"/>
                </a:lnTo>
                <a:close/>
                <a:moveTo>
                  <a:pt x="260" y="53"/>
                </a:moveTo>
                <a:lnTo>
                  <a:pt x="260" y="53"/>
                </a:lnTo>
                <a:lnTo>
                  <a:pt x="237" y="53"/>
                </a:lnTo>
                <a:lnTo>
                  <a:pt x="217" y="55"/>
                </a:lnTo>
                <a:lnTo>
                  <a:pt x="195" y="57"/>
                </a:lnTo>
                <a:lnTo>
                  <a:pt x="173" y="61"/>
                </a:lnTo>
                <a:lnTo>
                  <a:pt x="152" y="67"/>
                </a:lnTo>
                <a:lnTo>
                  <a:pt x="130" y="73"/>
                </a:lnTo>
                <a:lnTo>
                  <a:pt x="108" y="81"/>
                </a:lnTo>
                <a:lnTo>
                  <a:pt x="85" y="91"/>
                </a:lnTo>
                <a:lnTo>
                  <a:pt x="85" y="593"/>
                </a:lnTo>
                <a:lnTo>
                  <a:pt x="85" y="593"/>
                </a:lnTo>
                <a:lnTo>
                  <a:pt x="108" y="583"/>
                </a:lnTo>
                <a:lnTo>
                  <a:pt x="130" y="575"/>
                </a:lnTo>
                <a:lnTo>
                  <a:pt x="152" y="569"/>
                </a:lnTo>
                <a:lnTo>
                  <a:pt x="173" y="565"/>
                </a:lnTo>
                <a:lnTo>
                  <a:pt x="195" y="561"/>
                </a:lnTo>
                <a:lnTo>
                  <a:pt x="217" y="557"/>
                </a:lnTo>
                <a:lnTo>
                  <a:pt x="260" y="557"/>
                </a:lnTo>
                <a:lnTo>
                  <a:pt x="260" y="557"/>
                </a:lnTo>
                <a:lnTo>
                  <a:pt x="302" y="559"/>
                </a:lnTo>
                <a:lnTo>
                  <a:pt x="343" y="567"/>
                </a:lnTo>
                <a:lnTo>
                  <a:pt x="383" y="577"/>
                </a:lnTo>
                <a:lnTo>
                  <a:pt x="424" y="593"/>
                </a:lnTo>
                <a:lnTo>
                  <a:pt x="424" y="91"/>
                </a:lnTo>
                <a:lnTo>
                  <a:pt x="424" y="91"/>
                </a:lnTo>
                <a:lnTo>
                  <a:pt x="383" y="75"/>
                </a:lnTo>
                <a:lnTo>
                  <a:pt x="343" y="63"/>
                </a:lnTo>
                <a:lnTo>
                  <a:pt x="300" y="55"/>
                </a:lnTo>
                <a:lnTo>
                  <a:pt x="260" y="53"/>
                </a:lnTo>
                <a:lnTo>
                  <a:pt x="260" y="53"/>
                </a:lnTo>
                <a:close/>
              </a:path>
            </a:pathLst>
          </a:custGeom>
          <a:solidFill>
            <a:srgbClr val="236278"/>
          </a:solidFill>
          <a:ln>
            <a:noFill/>
          </a:ln>
        </p:spPr>
        <p:txBody>
          <a:bodyPr vert="horz" wrap="square" lIns="68580" tIns="34290" rIns="68580" bIns="34290" numCol="1" anchor="t" anchorCtr="0" compatLnSpc="1"/>
          <a:lstStyle/>
          <a:p>
            <a:pPr>
              <a:defRPr/>
            </a:pPr>
            <a:endParaRPr lang="zh-CN" altLang="en-US">
              <a:solidFill>
                <a:prstClr val="black">
                  <a:lumMod val="75000"/>
                  <a:lumOff val="25000"/>
                </a:prstClr>
              </a:solidFill>
              <a:latin typeface="Calibri"/>
              <a:ea typeface="宋体" pitchFamily="2" charset="-122"/>
            </a:endParaRPr>
          </a:p>
        </p:txBody>
      </p:sp>
      <p:sp>
        <p:nvSpPr>
          <p:cNvPr id="61" name="文本框 60"/>
          <p:cNvSpPr txBox="1"/>
          <p:nvPr/>
        </p:nvSpPr>
        <p:spPr>
          <a:xfrm>
            <a:off x="5124451" y="1119188"/>
            <a:ext cx="2496026" cy="369332"/>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900" kern="0" dirty="0">
                <a:solidFill>
                  <a:prstClr val="black">
                    <a:lumMod val="75000"/>
                    <a:lumOff val="25000"/>
                  </a:prstClr>
                </a:solidFill>
                <a:latin typeface="微软雅黑" charset="0"/>
                <a:ea typeface="微软雅黑" charset="0"/>
                <a:sym typeface="+mn-ea"/>
              </a:rPr>
              <a:t>在此输入您的描述内容，在此输入您的描述内容在此输入您的描述内容</a:t>
            </a:r>
            <a:endParaRPr lang="zh-CN" altLang="en-US" sz="900" kern="0" dirty="0">
              <a:solidFill>
                <a:prstClr val="black">
                  <a:lumMod val="75000"/>
                  <a:lumOff val="25000"/>
                </a:prstClr>
              </a:solidFill>
              <a:latin typeface="微软雅黑" charset="0"/>
              <a:ea typeface="微软雅黑" charset="0"/>
              <a:sym typeface="+mn-ea"/>
            </a:endParaRPr>
          </a:p>
        </p:txBody>
      </p:sp>
      <p:sp>
        <p:nvSpPr>
          <p:cNvPr id="62" name="文本框 61"/>
          <p:cNvSpPr txBox="1"/>
          <p:nvPr/>
        </p:nvSpPr>
        <p:spPr>
          <a:xfrm>
            <a:off x="5124451" y="3650456"/>
            <a:ext cx="2496026" cy="369332"/>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900" kern="0" dirty="0">
                <a:solidFill>
                  <a:prstClr val="black">
                    <a:lumMod val="75000"/>
                    <a:lumOff val="25000"/>
                  </a:prstClr>
                </a:solidFill>
                <a:latin typeface="微软雅黑" charset="0"/>
                <a:ea typeface="微软雅黑" charset="0"/>
                <a:sym typeface="+mn-ea"/>
              </a:rPr>
              <a:t>在此输入您的描述内容，在此输入您的描述内容在此输入您的描述内容</a:t>
            </a:r>
            <a:endParaRPr lang="zh-CN" altLang="en-US" sz="900" kern="0" dirty="0">
              <a:solidFill>
                <a:prstClr val="black">
                  <a:lumMod val="75000"/>
                  <a:lumOff val="25000"/>
                </a:prstClr>
              </a:solidFill>
              <a:latin typeface="微软雅黑" charset="0"/>
              <a:ea typeface="微软雅黑" charset="0"/>
              <a:sym typeface="+mn-ea"/>
            </a:endParaRPr>
          </a:p>
        </p:txBody>
      </p:sp>
      <p:sp>
        <p:nvSpPr>
          <p:cNvPr id="63" name="文本框 62"/>
          <p:cNvSpPr txBox="1"/>
          <p:nvPr/>
        </p:nvSpPr>
        <p:spPr>
          <a:xfrm>
            <a:off x="5124451" y="2018109"/>
            <a:ext cx="2496026" cy="369332"/>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900" kern="0" dirty="0">
                <a:solidFill>
                  <a:prstClr val="black">
                    <a:lumMod val="75000"/>
                    <a:lumOff val="25000"/>
                  </a:prstClr>
                </a:solidFill>
                <a:latin typeface="微软雅黑" charset="0"/>
                <a:ea typeface="微软雅黑" charset="0"/>
                <a:sym typeface="+mn-ea"/>
              </a:rPr>
              <a:t>在此输入您的描述内容，在此输入您的描述内容在此输入您的描述内容</a:t>
            </a:r>
            <a:endParaRPr lang="zh-CN" altLang="en-US" sz="900" kern="0" dirty="0">
              <a:solidFill>
                <a:prstClr val="black">
                  <a:lumMod val="75000"/>
                  <a:lumOff val="25000"/>
                </a:prstClr>
              </a:solidFill>
              <a:latin typeface="微软雅黑" charset="0"/>
              <a:ea typeface="微软雅黑" charset="0"/>
              <a:sym typeface="+mn-ea"/>
            </a:endParaRPr>
          </a:p>
        </p:txBody>
      </p:sp>
      <p:sp>
        <p:nvSpPr>
          <p:cNvPr id="64" name="文本框 63"/>
          <p:cNvSpPr txBox="1"/>
          <p:nvPr/>
        </p:nvSpPr>
        <p:spPr>
          <a:xfrm>
            <a:off x="5124451" y="2917031"/>
            <a:ext cx="2496026" cy="369332"/>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900" kern="0" dirty="0">
                <a:solidFill>
                  <a:prstClr val="black">
                    <a:lumMod val="75000"/>
                    <a:lumOff val="25000"/>
                  </a:prstClr>
                </a:solidFill>
                <a:latin typeface="微软雅黑" charset="0"/>
                <a:ea typeface="微软雅黑" charset="0"/>
                <a:sym typeface="+mn-ea"/>
              </a:rPr>
              <a:t>在此输入您的描述内容，在此输入您的描述内容在此输入您的描述内容</a:t>
            </a:r>
            <a:endParaRPr lang="zh-CN" altLang="en-US" sz="900" kern="0" dirty="0">
              <a:solidFill>
                <a:prstClr val="black">
                  <a:lumMod val="75000"/>
                  <a:lumOff val="25000"/>
                </a:prstClr>
              </a:solidFill>
              <a:latin typeface="微软雅黑" charset="0"/>
              <a:ea typeface="微软雅黑" charset="0"/>
              <a:sym typeface="+mn-ea"/>
            </a:endParaRPr>
          </a:p>
        </p:txBody>
      </p:sp>
      <p:grpSp>
        <p:nvGrpSpPr>
          <p:cNvPr id="9" name="组合 8"/>
          <p:cNvGrpSpPr/>
          <p:nvPr/>
        </p:nvGrpSpPr>
        <p:grpSpPr>
          <a:xfrm>
            <a:off x="4590098" y="1959769"/>
            <a:ext cx="440055" cy="440055"/>
            <a:chOff x="1698" y="3659"/>
            <a:chExt cx="1160" cy="1160"/>
          </a:xfrm>
        </p:grpSpPr>
        <p:sp>
          <p:nvSpPr>
            <p:cNvPr id="10" name="椭圆 9"/>
            <p:cNvSpPr/>
            <p:nvPr/>
          </p:nvSpPr>
          <p:spPr>
            <a:xfrm>
              <a:off x="1698" y="3659"/>
              <a:ext cx="1161" cy="1161"/>
            </a:xfrm>
            <a:prstGeom prst="ellips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black">
                    <a:lumMod val="65000"/>
                    <a:lumOff val="35000"/>
                  </a:prstClr>
                </a:solidFill>
                <a:latin typeface="Calibri"/>
                <a:ea typeface="宋体" pitchFamily="2" charset="-122"/>
              </a:endParaRPr>
            </a:p>
          </p:txBody>
        </p:sp>
        <p:sp>
          <p:nvSpPr>
            <p:cNvPr id="12" name="Freeform 11"/>
            <p:cNvSpPr>
              <a:spLocks noEditPoints="1"/>
            </p:cNvSpPr>
            <p:nvPr/>
          </p:nvSpPr>
          <p:spPr>
            <a:xfrm>
              <a:off x="1842" y="3781"/>
              <a:ext cx="939" cy="779"/>
            </a:xfrm>
            <a:custGeom>
              <a:avLst/>
              <a:gdLst/>
              <a:ahLst/>
              <a:cxnLst>
                <a:cxn ang="0">
                  <a:pos x="344263" y="103523"/>
                </a:cxn>
                <a:cxn ang="0">
                  <a:pos x="323077" y="124759"/>
                </a:cxn>
                <a:cxn ang="0">
                  <a:pos x="344263" y="147322"/>
                </a:cxn>
                <a:cxn ang="0">
                  <a:pos x="366772" y="124759"/>
                </a:cxn>
                <a:cxn ang="0">
                  <a:pos x="344263" y="103523"/>
                </a:cxn>
                <a:cxn ang="0">
                  <a:pos x="35750" y="103523"/>
                </a:cxn>
                <a:cxn ang="0">
                  <a:pos x="14565" y="124759"/>
                </a:cxn>
                <a:cxn ang="0">
                  <a:pos x="35750" y="147322"/>
                </a:cxn>
                <a:cxn ang="0">
                  <a:pos x="56936" y="124759"/>
                </a:cxn>
                <a:cxn ang="0">
                  <a:pos x="35750" y="103523"/>
                </a:cxn>
                <a:cxn ang="0">
                  <a:pos x="280706" y="65034"/>
                </a:cxn>
                <a:cxn ang="0">
                  <a:pos x="248928" y="96887"/>
                </a:cxn>
                <a:cxn ang="0">
                  <a:pos x="280706" y="128741"/>
                </a:cxn>
                <a:cxn ang="0">
                  <a:pos x="312485" y="96887"/>
                </a:cxn>
                <a:cxn ang="0">
                  <a:pos x="280706" y="65034"/>
                </a:cxn>
                <a:cxn ang="0">
                  <a:pos x="380013" y="260136"/>
                </a:cxn>
                <a:cxn ang="0">
                  <a:pos x="342939" y="260136"/>
                </a:cxn>
                <a:cxn ang="0">
                  <a:pos x="342939" y="192447"/>
                </a:cxn>
                <a:cxn ang="0">
                  <a:pos x="334994" y="160594"/>
                </a:cxn>
                <a:cxn ang="0">
                  <a:pos x="344263" y="159267"/>
                </a:cxn>
                <a:cxn ang="0">
                  <a:pos x="380013" y="195102"/>
                </a:cxn>
                <a:cxn ang="0">
                  <a:pos x="380013" y="260136"/>
                </a:cxn>
                <a:cxn ang="0">
                  <a:pos x="99307" y="65034"/>
                </a:cxn>
                <a:cxn ang="0">
                  <a:pos x="67528" y="96887"/>
                </a:cxn>
                <a:cxn ang="0">
                  <a:pos x="99307" y="128741"/>
                </a:cxn>
                <a:cxn ang="0">
                  <a:pos x="131085" y="96887"/>
                </a:cxn>
                <a:cxn ang="0">
                  <a:pos x="99307" y="65034"/>
                </a:cxn>
                <a:cxn ang="0">
                  <a:pos x="35750" y="159267"/>
                </a:cxn>
                <a:cxn ang="0">
                  <a:pos x="45019" y="160594"/>
                </a:cxn>
                <a:cxn ang="0">
                  <a:pos x="37074" y="192447"/>
                </a:cxn>
                <a:cxn ang="0">
                  <a:pos x="37074" y="260136"/>
                </a:cxn>
                <a:cxn ang="0">
                  <a:pos x="0" y="260136"/>
                </a:cxn>
                <a:cxn ang="0">
                  <a:pos x="0" y="195102"/>
                </a:cxn>
                <a:cxn ang="0">
                  <a:pos x="35750" y="159267"/>
                </a:cxn>
                <a:cxn ang="0">
                  <a:pos x="190669" y="0"/>
                </a:cxn>
                <a:cxn ang="0">
                  <a:pos x="143001" y="47780"/>
                </a:cxn>
                <a:cxn ang="0">
                  <a:pos x="190669" y="95560"/>
                </a:cxn>
                <a:cxn ang="0">
                  <a:pos x="237012" y="47780"/>
                </a:cxn>
                <a:cxn ang="0">
                  <a:pos x="190669" y="0"/>
                </a:cxn>
                <a:cxn ang="0">
                  <a:pos x="332346" y="284026"/>
                </a:cxn>
                <a:cxn ang="0">
                  <a:pos x="275410" y="284026"/>
                </a:cxn>
                <a:cxn ang="0">
                  <a:pos x="275410" y="181830"/>
                </a:cxn>
                <a:cxn ang="0">
                  <a:pos x="266142" y="143340"/>
                </a:cxn>
                <a:cxn ang="0">
                  <a:pos x="280706" y="140686"/>
                </a:cxn>
                <a:cxn ang="0">
                  <a:pos x="332346" y="192447"/>
                </a:cxn>
                <a:cxn ang="0">
                  <a:pos x="332346" y="284026"/>
                </a:cxn>
                <a:cxn ang="0">
                  <a:pos x="104603" y="181830"/>
                </a:cxn>
                <a:cxn ang="0">
                  <a:pos x="104603" y="284026"/>
                </a:cxn>
                <a:cxn ang="0">
                  <a:pos x="48991" y="284026"/>
                </a:cxn>
                <a:cxn ang="0">
                  <a:pos x="48991" y="192447"/>
                </a:cxn>
                <a:cxn ang="0">
                  <a:pos x="99307" y="140686"/>
                </a:cxn>
                <a:cxn ang="0">
                  <a:pos x="113871" y="143340"/>
                </a:cxn>
                <a:cxn ang="0">
                  <a:pos x="104603" y="181830"/>
                </a:cxn>
                <a:cxn ang="0">
                  <a:pos x="116520" y="314552"/>
                </a:cxn>
                <a:cxn ang="0">
                  <a:pos x="264817" y="314552"/>
                </a:cxn>
                <a:cxn ang="0">
                  <a:pos x="264817" y="181830"/>
                </a:cxn>
                <a:cxn ang="0">
                  <a:pos x="190669" y="107505"/>
                </a:cxn>
                <a:cxn ang="0">
                  <a:pos x="116520" y="181830"/>
                </a:cxn>
                <a:cxn ang="0">
                  <a:pos x="116520" y="314552"/>
                </a:cxn>
              </a:cxnLst>
              <a:rect l="0" t="0" r="0" b="0"/>
              <a:pathLst>
                <a:path w="287" h="237">
                  <a:moveTo>
                    <a:pt x="260" y="78"/>
                  </a:moveTo>
                  <a:cubicBezTo>
                    <a:pt x="251" y="78"/>
                    <a:pt x="244" y="85"/>
                    <a:pt x="244" y="94"/>
                  </a:cubicBezTo>
                  <a:cubicBezTo>
                    <a:pt x="244" y="103"/>
                    <a:pt x="251" y="111"/>
                    <a:pt x="260" y="111"/>
                  </a:cubicBezTo>
                  <a:cubicBezTo>
                    <a:pt x="269" y="111"/>
                    <a:pt x="277" y="103"/>
                    <a:pt x="277" y="94"/>
                  </a:cubicBezTo>
                  <a:cubicBezTo>
                    <a:pt x="277" y="85"/>
                    <a:pt x="269" y="78"/>
                    <a:pt x="260" y="78"/>
                  </a:cubicBezTo>
                  <a:close/>
                  <a:moveTo>
                    <a:pt x="27" y="78"/>
                  </a:moveTo>
                  <a:cubicBezTo>
                    <a:pt x="18" y="78"/>
                    <a:pt x="11" y="85"/>
                    <a:pt x="11" y="94"/>
                  </a:cubicBezTo>
                  <a:cubicBezTo>
                    <a:pt x="11" y="103"/>
                    <a:pt x="18" y="111"/>
                    <a:pt x="27" y="111"/>
                  </a:cubicBezTo>
                  <a:cubicBezTo>
                    <a:pt x="36" y="111"/>
                    <a:pt x="43" y="103"/>
                    <a:pt x="43" y="94"/>
                  </a:cubicBezTo>
                  <a:cubicBezTo>
                    <a:pt x="43" y="85"/>
                    <a:pt x="36" y="78"/>
                    <a:pt x="27" y="78"/>
                  </a:cubicBezTo>
                  <a:close/>
                  <a:moveTo>
                    <a:pt x="212" y="49"/>
                  </a:moveTo>
                  <a:cubicBezTo>
                    <a:pt x="199" y="49"/>
                    <a:pt x="188" y="59"/>
                    <a:pt x="188" y="73"/>
                  </a:cubicBezTo>
                  <a:cubicBezTo>
                    <a:pt x="188" y="86"/>
                    <a:pt x="199" y="97"/>
                    <a:pt x="212" y="97"/>
                  </a:cubicBezTo>
                  <a:cubicBezTo>
                    <a:pt x="225" y="97"/>
                    <a:pt x="236" y="86"/>
                    <a:pt x="236" y="73"/>
                  </a:cubicBezTo>
                  <a:cubicBezTo>
                    <a:pt x="236" y="59"/>
                    <a:pt x="225" y="49"/>
                    <a:pt x="212" y="49"/>
                  </a:cubicBezTo>
                  <a:close/>
                  <a:moveTo>
                    <a:pt x="287" y="196"/>
                  </a:moveTo>
                  <a:cubicBezTo>
                    <a:pt x="259" y="196"/>
                    <a:pt x="259" y="196"/>
                    <a:pt x="259" y="196"/>
                  </a:cubicBezTo>
                  <a:cubicBezTo>
                    <a:pt x="259" y="145"/>
                    <a:pt x="259" y="145"/>
                    <a:pt x="259" y="145"/>
                  </a:cubicBezTo>
                  <a:cubicBezTo>
                    <a:pt x="259" y="136"/>
                    <a:pt x="257" y="128"/>
                    <a:pt x="253" y="121"/>
                  </a:cubicBezTo>
                  <a:cubicBezTo>
                    <a:pt x="255" y="120"/>
                    <a:pt x="258" y="120"/>
                    <a:pt x="260" y="120"/>
                  </a:cubicBezTo>
                  <a:cubicBezTo>
                    <a:pt x="275" y="120"/>
                    <a:pt x="287" y="132"/>
                    <a:pt x="287" y="147"/>
                  </a:cubicBezTo>
                  <a:lnTo>
                    <a:pt x="287" y="196"/>
                  </a:lnTo>
                  <a:close/>
                  <a:moveTo>
                    <a:pt x="75" y="49"/>
                  </a:moveTo>
                  <a:cubicBezTo>
                    <a:pt x="62" y="49"/>
                    <a:pt x="51" y="59"/>
                    <a:pt x="51" y="73"/>
                  </a:cubicBezTo>
                  <a:cubicBezTo>
                    <a:pt x="51" y="86"/>
                    <a:pt x="62" y="97"/>
                    <a:pt x="75" y="97"/>
                  </a:cubicBezTo>
                  <a:cubicBezTo>
                    <a:pt x="88" y="97"/>
                    <a:pt x="99" y="86"/>
                    <a:pt x="99" y="73"/>
                  </a:cubicBezTo>
                  <a:cubicBezTo>
                    <a:pt x="99" y="59"/>
                    <a:pt x="88" y="49"/>
                    <a:pt x="75" y="49"/>
                  </a:cubicBezTo>
                  <a:close/>
                  <a:moveTo>
                    <a:pt x="27" y="120"/>
                  </a:moveTo>
                  <a:cubicBezTo>
                    <a:pt x="29" y="120"/>
                    <a:pt x="32" y="120"/>
                    <a:pt x="34" y="121"/>
                  </a:cubicBezTo>
                  <a:cubicBezTo>
                    <a:pt x="30" y="128"/>
                    <a:pt x="28" y="136"/>
                    <a:pt x="28" y="145"/>
                  </a:cubicBezTo>
                  <a:cubicBezTo>
                    <a:pt x="28" y="196"/>
                    <a:pt x="28" y="196"/>
                    <a:pt x="28" y="196"/>
                  </a:cubicBezTo>
                  <a:cubicBezTo>
                    <a:pt x="0" y="196"/>
                    <a:pt x="0" y="196"/>
                    <a:pt x="0" y="196"/>
                  </a:cubicBezTo>
                  <a:cubicBezTo>
                    <a:pt x="0" y="147"/>
                    <a:pt x="0" y="147"/>
                    <a:pt x="0" y="147"/>
                  </a:cubicBezTo>
                  <a:cubicBezTo>
                    <a:pt x="0" y="132"/>
                    <a:pt x="12" y="120"/>
                    <a:pt x="27" y="120"/>
                  </a:cubicBezTo>
                  <a:close/>
                  <a:moveTo>
                    <a:pt x="144" y="0"/>
                  </a:moveTo>
                  <a:cubicBezTo>
                    <a:pt x="124" y="0"/>
                    <a:pt x="108" y="16"/>
                    <a:pt x="108" y="36"/>
                  </a:cubicBezTo>
                  <a:cubicBezTo>
                    <a:pt x="108" y="56"/>
                    <a:pt x="124" y="72"/>
                    <a:pt x="144" y="72"/>
                  </a:cubicBezTo>
                  <a:cubicBezTo>
                    <a:pt x="163" y="72"/>
                    <a:pt x="179" y="56"/>
                    <a:pt x="179" y="36"/>
                  </a:cubicBezTo>
                  <a:cubicBezTo>
                    <a:pt x="179" y="16"/>
                    <a:pt x="163" y="0"/>
                    <a:pt x="144" y="0"/>
                  </a:cubicBezTo>
                  <a:close/>
                  <a:moveTo>
                    <a:pt x="251" y="214"/>
                  </a:moveTo>
                  <a:cubicBezTo>
                    <a:pt x="208" y="214"/>
                    <a:pt x="208" y="214"/>
                    <a:pt x="208" y="214"/>
                  </a:cubicBezTo>
                  <a:cubicBezTo>
                    <a:pt x="208" y="137"/>
                    <a:pt x="208" y="137"/>
                    <a:pt x="208" y="137"/>
                  </a:cubicBezTo>
                  <a:cubicBezTo>
                    <a:pt x="208" y="127"/>
                    <a:pt x="206" y="117"/>
                    <a:pt x="201" y="108"/>
                  </a:cubicBezTo>
                  <a:cubicBezTo>
                    <a:pt x="205" y="107"/>
                    <a:pt x="208" y="106"/>
                    <a:pt x="212" y="106"/>
                  </a:cubicBezTo>
                  <a:cubicBezTo>
                    <a:pt x="233" y="106"/>
                    <a:pt x="251" y="124"/>
                    <a:pt x="251" y="145"/>
                  </a:cubicBezTo>
                  <a:lnTo>
                    <a:pt x="251" y="214"/>
                  </a:lnTo>
                  <a:close/>
                  <a:moveTo>
                    <a:pt x="79" y="137"/>
                  </a:moveTo>
                  <a:cubicBezTo>
                    <a:pt x="79" y="214"/>
                    <a:pt x="79" y="214"/>
                    <a:pt x="79" y="214"/>
                  </a:cubicBezTo>
                  <a:cubicBezTo>
                    <a:pt x="37" y="214"/>
                    <a:pt x="37" y="214"/>
                    <a:pt x="37" y="214"/>
                  </a:cubicBezTo>
                  <a:cubicBezTo>
                    <a:pt x="37" y="145"/>
                    <a:pt x="37" y="145"/>
                    <a:pt x="37" y="145"/>
                  </a:cubicBezTo>
                  <a:cubicBezTo>
                    <a:pt x="37" y="124"/>
                    <a:pt x="54" y="106"/>
                    <a:pt x="75" y="106"/>
                  </a:cubicBezTo>
                  <a:cubicBezTo>
                    <a:pt x="79" y="106"/>
                    <a:pt x="83" y="107"/>
                    <a:pt x="86" y="108"/>
                  </a:cubicBezTo>
                  <a:cubicBezTo>
                    <a:pt x="81" y="117"/>
                    <a:pt x="79" y="127"/>
                    <a:pt x="79" y="137"/>
                  </a:cubicBezTo>
                  <a:close/>
                  <a:moveTo>
                    <a:pt x="88" y="237"/>
                  </a:moveTo>
                  <a:cubicBezTo>
                    <a:pt x="200" y="237"/>
                    <a:pt x="200" y="237"/>
                    <a:pt x="200" y="237"/>
                  </a:cubicBezTo>
                  <a:cubicBezTo>
                    <a:pt x="200" y="137"/>
                    <a:pt x="200" y="137"/>
                    <a:pt x="200" y="137"/>
                  </a:cubicBezTo>
                  <a:cubicBezTo>
                    <a:pt x="200" y="106"/>
                    <a:pt x="174" y="81"/>
                    <a:pt x="144" y="81"/>
                  </a:cubicBezTo>
                  <a:cubicBezTo>
                    <a:pt x="113" y="81"/>
                    <a:pt x="88" y="106"/>
                    <a:pt x="88" y="137"/>
                  </a:cubicBezTo>
                  <a:lnTo>
                    <a:pt x="88" y="237"/>
                  </a:lnTo>
                  <a:close/>
                </a:path>
              </a:pathLst>
            </a:custGeom>
            <a:solidFill>
              <a:schemeClr val="bg1"/>
            </a:solidFill>
            <a:ln w="9525">
              <a:noFill/>
            </a:ln>
          </p:spPr>
          <p:txBody>
            <a:bodyPr/>
            <a:lstStyle/>
            <a:p>
              <a:pPr>
                <a:defRPr/>
              </a:pPr>
              <a:endParaRPr lang="zh-CN" altLang="en-US">
                <a:solidFill>
                  <a:prstClr val="black">
                    <a:lumMod val="65000"/>
                    <a:lumOff val="35000"/>
                  </a:prstClr>
                </a:solidFill>
                <a:latin typeface="Calibri"/>
                <a:ea typeface="宋体" pitchFamily="2" charset="-122"/>
              </a:endParaRPr>
            </a:p>
          </p:txBody>
        </p:sp>
      </p:grpSp>
      <p:grpSp>
        <p:nvGrpSpPr>
          <p:cNvPr id="13" name="组合 12"/>
          <p:cNvGrpSpPr/>
          <p:nvPr/>
        </p:nvGrpSpPr>
        <p:grpSpPr>
          <a:xfrm>
            <a:off x="4590098" y="1079183"/>
            <a:ext cx="440055" cy="440055"/>
            <a:chOff x="1733" y="2211"/>
            <a:chExt cx="1160" cy="1160"/>
          </a:xfrm>
        </p:grpSpPr>
        <p:sp>
          <p:nvSpPr>
            <p:cNvPr id="15" name="椭圆 14"/>
            <p:cNvSpPr/>
            <p:nvPr/>
          </p:nvSpPr>
          <p:spPr>
            <a:xfrm>
              <a:off x="1733" y="2211"/>
              <a:ext cx="1161" cy="1161"/>
            </a:xfrm>
            <a:prstGeom prst="ellips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black">
                    <a:lumMod val="65000"/>
                    <a:lumOff val="35000"/>
                  </a:prstClr>
                </a:solidFill>
                <a:latin typeface="Calibri"/>
                <a:ea typeface="宋体" pitchFamily="2" charset="-122"/>
              </a:endParaRPr>
            </a:p>
          </p:txBody>
        </p:sp>
        <p:sp>
          <p:nvSpPr>
            <p:cNvPr id="20" name="稻壳儿小白白(http://dwz.cn/Wu2UP)"/>
            <p:cNvSpPr>
              <a:spLocks noEditPoints="1"/>
            </p:cNvSpPr>
            <p:nvPr/>
          </p:nvSpPr>
          <p:spPr>
            <a:xfrm>
              <a:off x="1880" y="2393"/>
              <a:ext cx="733" cy="733"/>
            </a:xfrm>
            <a:custGeom>
              <a:avLst/>
              <a:gdLst/>
              <a:ahLst/>
              <a:cxnLst>
                <a:cxn ang="0">
                  <a:pos x="1479576135" y="12226576"/>
                </a:cxn>
                <a:cxn ang="0">
                  <a:pos x="1455122931" y="0"/>
                </a:cxn>
                <a:cxn ang="0">
                  <a:pos x="1430665982" y="12226576"/>
                </a:cxn>
                <a:cxn ang="0">
                  <a:pos x="24456949" y="941543682"/>
                </a:cxn>
                <a:cxn ang="0">
                  <a:pos x="0" y="990457474"/>
                </a:cxn>
                <a:cxn ang="0">
                  <a:pos x="24456949" y="1027140945"/>
                </a:cxn>
                <a:cxn ang="0">
                  <a:pos x="391292460" y="1173874831"/>
                </a:cxn>
                <a:cxn ang="0">
                  <a:pos x="562483613" y="1479569178"/>
                </a:cxn>
                <a:cxn ang="0">
                  <a:pos x="611393766" y="1504026074"/>
                </a:cxn>
                <a:cxn ang="0">
                  <a:pos x="611393766" y="1504026074"/>
                </a:cxn>
                <a:cxn ang="0">
                  <a:pos x="648081062" y="1479569178"/>
                </a:cxn>
                <a:cxn ang="0">
                  <a:pos x="745901369" y="1308382141"/>
                </a:cxn>
                <a:cxn ang="0">
                  <a:pos x="1198334329" y="1491799499"/>
                </a:cxn>
                <a:cxn ang="0">
                  <a:pos x="1222791278" y="1504026074"/>
                </a:cxn>
                <a:cxn ang="0">
                  <a:pos x="1235017880" y="1491799499"/>
                </a:cxn>
                <a:cxn ang="0">
                  <a:pos x="1259474829" y="1455116027"/>
                </a:cxn>
                <a:cxn ang="0">
                  <a:pos x="1504033084" y="48910047"/>
                </a:cxn>
                <a:cxn ang="0">
                  <a:pos x="1479576135" y="12226576"/>
                </a:cxn>
                <a:cxn ang="0">
                  <a:pos x="146734204" y="978227154"/>
                </a:cxn>
                <a:cxn ang="0">
                  <a:pos x="1235017880" y="244557725"/>
                </a:cxn>
                <a:cxn ang="0">
                  <a:pos x="440206358" y="1088277568"/>
                </a:cxn>
                <a:cxn ang="0">
                  <a:pos x="427976011" y="1088277568"/>
                </a:cxn>
                <a:cxn ang="0">
                  <a:pos x="146734204" y="978227154"/>
                </a:cxn>
                <a:cxn ang="0">
                  <a:pos x="476889909" y="1124961039"/>
                </a:cxn>
                <a:cxn ang="0">
                  <a:pos x="476889909" y="1124961039"/>
                </a:cxn>
                <a:cxn ang="0">
                  <a:pos x="1369525482" y="171190782"/>
                </a:cxn>
                <a:cxn ang="0">
                  <a:pos x="611393766" y="1357292188"/>
                </a:cxn>
                <a:cxn ang="0">
                  <a:pos x="476889909" y="1124961039"/>
                </a:cxn>
                <a:cxn ang="0">
                  <a:pos x="1186107726" y="1381749084"/>
                </a:cxn>
                <a:cxn ang="0">
                  <a:pos x="782584920" y="1222784878"/>
                </a:cxn>
                <a:cxn ang="0">
                  <a:pos x="745901369" y="1222784878"/>
                </a:cxn>
                <a:cxn ang="0">
                  <a:pos x="1369525482" y="269014620"/>
                </a:cxn>
                <a:cxn ang="0">
                  <a:pos x="1186107726" y="1381749084"/>
                </a:cxn>
                <a:cxn ang="0">
                  <a:pos x="1186107726" y="1381749084"/>
                </a:cxn>
                <a:cxn ang="0">
                  <a:pos x="1186107726" y="1381749084"/>
                </a:cxn>
              </a:cxnLst>
              <a:rect l="0" t="0" r="0" b="0"/>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w="9525">
              <a:noFill/>
            </a:ln>
          </p:spPr>
          <p:txBody>
            <a:bodyPr/>
            <a:lstStyle/>
            <a:p>
              <a:pPr>
                <a:defRPr/>
              </a:pPr>
              <a:endParaRPr lang="zh-CN" altLang="en-US">
                <a:solidFill>
                  <a:prstClr val="black">
                    <a:lumMod val="65000"/>
                    <a:lumOff val="35000"/>
                  </a:prstClr>
                </a:solidFill>
                <a:latin typeface="Calibri"/>
                <a:ea typeface="宋体" pitchFamily="2" charset="-122"/>
              </a:endParaRPr>
            </a:p>
          </p:txBody>
        </p:sp>
      </p:grpSp>
      <p:grpSp>
        <p:nvGrpSpPr>
          <p:cNvPr id="24" name="组合 23"/>
          <p:cNvGrpSpPr/>
          <p:nvPr/>
        </p:nvGrpSpPr>
        <p:grpSpPr>
          <a:xfrm>
            <a:off x="4590098" y="2791301"/>
            <a:ext cx="440055" cy="440055"/>
            <a:chOff x="1648" y="5039"/>
            <a:chExt cx="1160" cy="1160"/>
          </a:xfrm>
        </p:grpSpPr>
        <p:sp>
          <p:nvSpPr>
            <p:cNvPr id="25" name="椭圆 24"/>
            <p:cNvSpPr/>
            <p:nvPr/>
          </p:nvSpPr>
          <p:spPr>
            <a:xfrm>
              <a:off x="1648" y="5039"/>
              <a:ext cx="1161" cy="1161"/>
            </a:xfrm>
            <a:prstGeom prst="ellips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black">
                    <a:lumMod val="65000"/>
                    <a:lumOff val="35000"/>
                  </a:prstClr>
                </a:solidFill>
                <a:latin typeface="Calibri"/>
                <a:ea typeface="宋体" pitchFamily="2" charset="-122"/>
              </a:endParaRPr>
            </a:p>
          </p:txBody>
        </p:sp>
        <p:sp>
          <p:nvSpPr>
            <p:cNvPr id="27" name="稻壳儿小白白(http://dwz.cn/Wu2UP)"/>
            <p:cNvSpPr>
              <a:spLocks noEditPoints="1"/>
            </p:cNvSpPr>
            <p:nvPr/>
          </p:nvSpPr>
          <p:spPr>
            <a:xfrm>
              <a:off x="1757" y="5184"/>
              <a:ext cx="744" cy="637"/>
            </a:xfrm>
            <a:custGeom>
              <a:avLst/>
              <a:gdLst/>
              <a:ahLst/>
              <a:cxnLst>
                <a:cxn ang="0">
                  <a:pos x="48184" y="283619"/>
                </a:cxn>
                <a:cxn ang="0">
                  <a:pos x="41301" y="283619"/>
                </a:cxn>
                <a:cxn ang="0">
                  <a:pos x="6883" y="283619"/>
                </a:cxn>
                <a:cxn ang="0">
                  <a:pos x="0" y="283619"/>
                </a:cxn>
                <a:cxn ang="0">
                  <a:pos x="0" y="242114"/>
                </a:cxn>
                <a:cxn ang="0">
                  <a:pos x="6883" y="242114"/>
                </a:cxn>
                <a:cxn ang="0">
                  <a:pos x="41301" y="242114"/>
                </a:cxn>
                <a:cxn ang="0">
                  <a:pos x="48184" y="242114"/>
                </a:cxn>
                <a:cxn ang="0">
                  <a:pos x="48184" y="283619"/>
                </a:cxn>
                <a:cxn ang="0">
                  <a:pos x="117018" y="283619"/>
                </a:cxn>
                <a:cxn ang="0">
                  <a:pos x="117018" y="283619"/>
                </a:cxn>
                <a:cxn ang="0">
                  <a:pos x="75718" y="283619"/>
                </a:cxn>
                <a:cxn ang="0">
                  <a:pos x="75718" y="283619"/>
                </a:cxn>
                <a:cxn ang="0">
                  <a:pos x="75718" y="221361"/>
                </a:cxn>
                <a:cxn ang="0">
                  <a:pos x="75718" y="214444"/>
                </a:cxn>
                <a:cxn ang="0">
                  <a:pos x="117018" y="214444"/>
                </a:cxn>
                <a:cxn ang="0">
                  <a:pos x="117018" y="221361"/>
                </a:cxn>
                <a:cxn ang="0">
                  <a:pos x="117018" y="283619"/>
                </a:cxn>
                <a:cxn ang="0">
                  <a:pos x="192736" y="283619"/>
                </a:cxn>
                <a:cxn ang="0">
                  <a:pos x="185852" y="283619"/>
                </a:cxn>
                <a:cxn ang="0">
                  <a:pos x="151435" y="283619"/>
                </a:cxn>
                <a:cxn ang="0">
                  <a:pos x="144552" y="283619"/>
                </a:cxn>
                <a:cxn ang="0">
                  <a:pos x="144552" y="172938"/>
                </a:cxn>
                <a:cxn ang="0">
                  <a:pos x="151435" y="166021"/>
                </a:cxn>
                <a:cxn ang="0">
                  <a:pos x="185852" y="166021"/>
                </a:cxn>
                <a:cxn ang="0">
                  <a:pos x="192736" y="172938"/>
                </a:cxn>
                <a:cxn ang="0">
                  <a:pos x="192736" y="283619"/>
                </a:cxn>
                <a:cxn ang="0">
                  <a:pos x="261570" y="283619"/>
                </a:cxn>
                <a:cxn ang="0">
                  <a:pos x="254686" y="283619"/>
                </a:cxn>
                <a:cxn ang="0">
                  <a:pos x="220269" y="283619"/>
                </a:cxn>
                <a:cxn ang="0">
                  <a:pos x="213386" y="283619"/>
                </a:cxn>
                <a:cxn ang="0">
                  <a:pos x="213386" y="103763"/>
                </a:cxn>
                <a:cxn ang="0">
                  <a:pos x="220269" y="96846"/>
                </a:cxn>
                <a:cxn ang="0">
                  <a:pos x="254686" y="96846"/>
                </a:cxn>
                <a:cxn ang="0">
                  <a:pos x="261570" y="103763"/>
                </a:cxn>
                <a:cxn ang="0">
                  <a:pos x="261570" y="283619"/>
                </a:cxn>
                <a:cxn ang="0">
                  <a:pos x="330404" y="283619"/>
                </a:cxn>
                <a:cxn ang="0">
                  <a:pos x="323521" y="283619"/>
                </a:cxn>
                <a:cxn ang="0">
                  <a:pos x="289104" y="283619"/>
                </a:cxn>
                <a:cxn ang="0">
                  <a:pos x="282220" y="283619"/>
                </a:cxn>
                <a:cxn ang="0">
                  <a:pos x="282220" y="6918"/>
                </a:cxn>
                <a:cxn ang="0">
                  <a:pos x="289104" y="0"/>
                </a:cxn>
                <a:cxn ang="0">
                  <a:pos x="323521" y="0"/>
                </a:cxn>
                <a:cxn ang="0">
                  <a:pos x="330404" y="6918"/>
                </a:cxn>
                <a:cxn ang="0">
                  <a:pos x="330404" y="283619"/>
                </a:cxn>
              </a:cxnLst>
              <a:rect l="0" t="0" r="0" b="0"/>
              <a:pathLst>
                <a:path w="48" h="41">
                  <a:moveTo>
                    <a:pt x="7" y="41"/>
                  </a:moveTo>
                  <a:cubicBezTo>
                    <a:pt x="7" y="41"/>
                    <a:pt x="7" y="41"/>
                    <a:pt x="6" y="41"/>
                  </a:cubicBezTo>
                  <a:cubicBezTo>
                    <a:pt x="1" y="41"/>
                    <a:pt x="1" y="41"/>
                    <a:pt x="1" y="41"/>
                  </a:cubicBezTo>
                  <a:cubicBezTo>
                    <a:pt x="1" y="41"/>
                    <a:pt x="0" y="41"/>
                    <a:pt x="0" y="41"/>
                  </a:cubicBezTo>
                  <a:cubicBezTo>
                    <a:pt x="0" y="35"/>
                    <a:pt x="0" y="35"/>
                    <a:pt x="0" y="35"/>
                  </a:cubicBezTo>
                  <a:cubicBezTo>
                    <a:pt x="0" y="35"/>
                    <a:pt x="1" y="35"/>
                    <a:pt x="1" y="35"/>
                  </a:cubicBezTo>
                  <a:cubicBezTo>
                    <a:pt x="6" y="35"/>
                    <a:pt x="6" y="35"/>
                    <a:pt x="6" y="35"/>
                  </a:cubicBezTo>
                  <a:cubicBezTo>
                    <a:pt x="7" y="35"/>
                    <a:pt x="7" y="35"/>
                    <a:pt x="7" y="35"/>
                  </a:cubicBezTo>
                  <a:lnTo>
                    <a:pt x="7" y="41"/>
                  </a:lnTo>
                  <a:close/>
                  <a:moveTo>
                    <a:pt x="17" y="41"/>
                  </a:moveTo>
                  <a:cubicBezTo>
                    <a:pt x="17" y="41"/>
                    <a:pt x="17" y="41"/>
                    <a:pt x="17" y="41"/>
                  </a:cubicBezTo>
                  <a:cubicBezTo>
                    <a:pt x="11" y="41"/>
                    <a:pt x="11" y="41"/>
                    <a:pt x="11" y="41"/>
                  </a:cubicBezTo>
                  <a:cubicBezTo>
                    <a:pt x="11" y="41"/>
                    <a:pt x="11" y="41"/>
                    <a:pt x="11" y="41"/>
                  </a:cubicBezTo>
                  <a:cubicBezTo>
                    <a:pt x="11" y="32"/>
                    <a:pt x="11" y="32"/>
                    <a:pt x="11" y="32"/>
                  </a:cubicBezTo>
                  <a:cubicBezTo>
                    <a:pt x="11" y="32"/>
                    <a:pt x="11" y="31"/>
                    <a:pt x="11" y="31"/>
                  </a:cubicBezTo>
                  <a:cubicBezTo>
                    <a:pt x="17" y="31"/>
                    <a:pt x="17" y="31"/>
                    <a:pt x="17" y="31"/>
                  </a:cubicBezTo>
                  <a:cubicBezTo>
                    <a:pt x="17" y="31"/>
                    <a:pt x="17" y="32"/>
                    <a:pt x="17" y="32"/>
                  </a:cubicBezTo>
                  <a:lnTo>
                    <a:pt x="17" y="41"/>
                  </a:lnTo>
                  <a:close/>
                  <a:moveTo>
                    <a:pt x="28" y="41"/>
                  </a:moveTo>
                  <a:cubicBezTo>
                    <a:pt x="28" y="41"/>
                    <a:pt x="27" y="41"/>
                    <a:pt x="27" y="41"/>
                  </a:cubicBezTo>
                  <a:cubicBezTo>
                    <a:pt x="22" y="41"/>
                    <a:pt x="22" y="41"/>
                    <a:pt x="22" y="41"/>
                  </a:cubicBezTo>
                  <a:cubicBezTo>
                    <a:pt x="21" y="41"/>
                    <a:pt x="21" y="41"/>
                    <a:pt x="21" y="41"/>
                  </a:cubicBezTo>
                  <a:cubicBezTo>
                    <a:pt x="21" y="25"/>
                    <a:pt x="21" y="25"/>
                    <a:pt x="21" y="25"/>
                  </a:cubicBezTo>
                  <a:cubicBezTo>
                    <a:pt x="21" y="25"/>
                    <a:pt x="21" y="24"/>
                    <a:pt x="22" y="24"/>
                  </a:cubicBezTo>
                  <a:cubicBezTo>
                    <a:pt x="27" y="24"/>
                    <a:pt x="27" y="24"/>
                    <a:pt x="27" y="24"/>
                  </a:cubicBezTo>
                  <a:cubicBezTo>
                    <a:pt x="27" y="24"/>
                    <a:pt x="28" y="25"/>
                    <a:pt x="28" y="25"/>
                  </a:cubicBezTo>
                  <a:lnTo>
                    <a:pt x="28" y="41"/>
                  </a:lnTo>
                  <a:close/>
                  <a:moveTo>
                    <a:pt x="38" y="41"/>
                  </a:moveTo>
                  <a:cubicBezTo>
                    <a:pt x="38" y="41"/>
                    <a:pt x="38" y="41"/>
                    <a:pt x="37" y="41"/>
                  </a:cubicBezTo>
                  <a:cubicBezTo>
                    <a:pt x="32" y="41"/>
                    <a:pt x="32" y="41"/>
                    <a:pt x="32" y="41"/>
                  </a:cubicBezTo>
                  <a:cubicBezTo>
                    <a:pt x="32" y="41"/>
                    <a:pt x="31" y="41"/>
                    <a:pt x="31" y="41"/>
                  </a:cubicBezTo>
                  <a:cubicBezTo>
                    <a:pt x="31" y="15"/>
                    <a:pt x="31" y="15"/>
                    <a:pt x="31" y="15"/>
                  </a:cubicBezTo>
                  <a:cubicBezTo>
                    <a:pt x="31" y="14"/>
                    <a:pt x="32" y="14"/>
                    <a:pt x="32" y="14"/>
                  </a:cubicBezTo>
                  <a:cubicBezTo>
                    <a:pt x="37" y="14"/>
                    <a:pt x="37" y="14"/>
                    <a:pt x="37" y="14"/>
                  </a:cubicBezTo>
                  <a:cubicBezTo>
                    <a:pt x="38" y="14"/>
                    <a:pt x="38" y="14"/>
                    <a:pt x="38" y="15"/>
                  </a:cubicBezTo>
                  <a:lnTo>
                    <a:pt x="38" y="41"/>
                  </a:lnTo>
                  <a:close/>
                  <a:moveTo>
                    <a:pt x="48" y="41"/>
                  </a:moveTo>
                  <a:cubicBezTo>
                    <a:pt x="48" y="41"/>
                    <a:pt x="48" y="41"/>
                    <a:pt x="47" y="41"/>
                  </a:cubicBezTo>
                  <a:cubicBezTo>
                    <a:pt x="42" y="41"/>
                    <a:pt x="42" y="41"/>
                    <a:pt x="42" y="41"/>
                  </a:cubicBezTo>
                  <a:cubicBezTo>
                    <a:pt x="42" y="41"/>
                    <a:pt x="41" y="41"/>
                    <a:pt x="41" y="41"/>
                  </a:cubicBezTo>
                  <a:cubicBezTo>
                    <a:pt x="41" y="1"/>
                    <a:pt x="41" y="1"/>
                    <a:pt x="41" y="1"/>
                  </a:cubicBezTo>
                  <a:cubicBezTo>
                    <a:pt x="41" y="1"/>
                    <a:pt x="42" y="0"/>
                    <a:pt x="42" y="0"/>
                  </a:cubicBezTo>
                  <a:cubicBezTo>
                    <a:pt x="47" y="0"/>
                    <a:pt x="47" y="0"/>
                    <a:pt x="47" y="0"/>
                  </a:cubicBezTo>
                  <a:cubicBezTo>
                    <a:pt x="48" y="0"/>
                    <a:pt x="48" y="1"/>
                    <a:pt x="48" y="1"/>
                  </a:cubicBezTo>
                  <a:lnTo>
                    <a:pt x="48" y="41"/>
                  </a:lnTo>
                  <a:close/>
                </a:path>
              </a:pathLst>
            </a:custGeom>
            <a:solidFill>
              <a:schemeClr val="bg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endParaRPr lang="zh-CN" altLang="en-US" sz="1350">
                <a:solidFill>
                  <a:prstClr val="black">
                    <a:lumMod val="65000"/>
                    <a:lumOff val="35000"/>
                  </a:prstClr>
                </a:solidFill>
                <a:latin typeface="Calibri"/>
                <a:ea typeface="宋体" pitchFamily="2" charset="-122"/>
              </a:endParaRPr>
            </a:p>
          </p:txBody>
        </p:sp>
      </p:grpSp>
      <p:grpSp>
        <p:nvGrpSpPr>
          <p:cNvPr id="28" name="组合 27"/>
          <p:cNvGrpSpPr/>
          <p:nvPr/>
        </p:nvGrpSpPr>
        <p:grpSpPr>
          <a:xfrm>
            <a:off x="4580096" y="3627596"/>
            <a:ext cx="440055" cy="440055"/>
            <a:chOff x="1679" y="6488"/>
            <a:chExt cx="1160" cy="1160"/>
          </a:xfrm>
        </p:grpSpPr>
        <p:sp>
          <p:nvSpPr>
            <p:cNvPr id="29" name="椭圆 28"/>
            <p:cNvSpPr/>
            <p:nvPr/>
          </p:nvSpPr>
          <p:spPr>
            <a:xfrm>
              <a:off x="1679" y="6488"/>
              <a:ext cx="1161" cy="1161"/>
            </a:xfrm>
            <a:prstGeom prst="ellips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black">
                    <a:lumMod val="65000"/>
                    <a:lumOff val="35000"/>
                  </a:prstClr>
                </a:solidFill>
                <a:latin typeface="Calibri"/>
                <a:ea typeface="宋体" pitchFamily="2" charset="-122"/>
              </a:endParaRPr>
            </a:p>
          </p:txBody>
        </p:sp>
        <p:sp>
          <p:nvSpPr>
            <p:cNvPr id="4" name="稻壳儿小白白(http://dwz.cn/Wu2UP)"/>
            <p:cNvSpPr>
              <a:spLocks noEditPoints="1"/>
            </p:cNvSpPr>
            <p:nvPr/>
          </p:nvSpPr>
          <p:spPr bwMode="auto">
            <a:xfrm>
              <a:off x="1936" y="6619"/>
              <a:ext cx="617" cy="899"/>
            </a:xfrm>
            <a:custGeom>
              <a:avLst/>
              <a:gdLst/>
              <a:ahLst/>
              <a:cxnLst>
                <a:cxn ang="0">
                  <a:pos x="42" y="0"/>
                </a:cxn>
                <a:cxn ang="0">
                  <a:pos x="0" y="42"/>
                </a:cxn>
                <a:cxn ang="0">
                  <a:pos x="19" y="88"/>
                </a:cxn>
                <a:cxn ang="0">
                  <a:pos x="42" y="123"/>
                </a:cxn>
                <a:cxn ang="0">
                  <a:pos x="65" y="88"/>
                </a:cxn>
                <a:cxn ang="0">
                  <a:pos x="85" y="42"/>
                </a:cxn>
                <a:cxn ang="0">
                  <a:pos x="42" y="0"/>
                </a:cxn>
                <a:cxn ang="0">
                  <a:pos x="52" y="104"/>
                </a:cxn>
                <a:cxn ang="0">
                  <a:pos x="33" y="106"/>
                </a:cxn>
                <a:cxn ang="0">
                  <a:pos x="31" y="99"/>
                </a:cxn>
                <a:cxn ang="0">
                  <a:pos x="31" y="99"/>
                </a:cxn>
                <a:cxn ang="0">
                  <a:pos x="55" y="96"/>
                </a:cxn>
                <a:cxn ang="0">
                  <a:pos x="54" y="99"/>
                </a:cxn>
                <a:cxn ang="0">
                  <a:pos x="52" y="104"/>
                </a:cxn>
                <a:cxn ang="0">
                  <a:pos x="30" y="95"/>
                </a:cxn>
                <a:cxn ang="0">
                  <a:pos x="27" y="88"/>
                </a:cxn>
                <a:cxn ang="0">
                  <a:pos x="57" y="88"/>
                </a:cxn>
                <a:cxn ang="0">
                  <a:pos x="56" y="92"/>
                </a:cxn>
                <a:cxn ang="0">
                  <a:pos x="30" y="95"/>
                </a:cxn>
                <a:cxn ang="0">
                  <a:pos x="42" y="115"/>
                </a:cxn>
                <a:cxn ang="0">
                  <a:pos x="35" y="110"/>
                </a:cxn>
                <a:cxn ang="0">
                  <a:pos x="51" y="108"/>
                </a:cxn>
                <a:cxn ang="0">
                  <a:pos x="42" y="115"/>
                </a:cxn>
                <a:cxn ang="0">
                  <a:pos x="60" y="80"/>
                </a:cxn>
                <a:cxn ang="0">
                  <a:pos x="24" y="80"/>
                </a:cxn>
                <a:cxn ang="0">
                  <a:pos x="18" y="68"/>
                </a:cxn>
                <a:cxn ang="0">
                  <a:pos x="8" y="42"/>
                </a:cxn>
                <a:cxn ang="0">
                  <a:pos x="42" y="8"/>
                </a:cxn>
                <a:cxn ang="0">
                  <a:pos x="77" y="42"/>
                </a:cxn>
                <a:cxn ang="0">
                  <a:pos x="67" y="68"/>
                </a:cxn>
                <a:cxn ang="0">
                  <a:pos x="60" y="80"/>
                </a:cxn>
                <a:cxn ang="0">
                  <a:pos x="60" y="80"/>
                </a:cxn>
                <a:cxn ang="0">
                  <a:pos x="60" y="80"/>
                </a:cxn>
              </a:cxnLst>
              <a:rect l="0" t="0" r="r" b="b"/>
              <a:pathLst>
                <a:path w="85" h="123">
                  <a:moveTo>
                    <a:pt x="42" y="0"/>
                  </a:moveTo>
                  <a:cubicBezTo>
                    <a:pt x="19" y="0"/>
                    <a:pt x="0" y="19"/>
                    <a:pt x="0" y="42"/>
                  </a:cubicBezTo>
                  <a:cubicBezTo>
                    <a:pt x="0" y="57"/>
                    <a:pt x="14" y="74"/>
                    <a:pt x="19" y="88"/>
                  </a:cubicBezTo>
                  <a:cubicBezTo>
                    <a:pt x="27" y="110"/>
                    <a:pt x="26" y="123"/>
                    <a:pt x="42" y="123"/>
                  </a:cubicBezTo>
                  <a:cubicBezTo>
                    <a:pt x="59" y="123"/>
                    <a:pt x="58" y="110"/>
                    <a:pt x="65" y="88"/>
                  </a:cubicBezTo>
                  <a:cubicBezTo>
                    <a:pt x="70" y="74"/>
                    <a:pt x="85" y="57"/>
                    <a:pt x="85" y="42"/>
                  </a:cubicBezTo>
                  <a:cubicBezTo>
                    <a:pt x="85" y="19"/>
                    <a:pt x="66" y="0"/>
                    <a:pt x="42" y="0"/>
                  </a:cubicBezTo>
                  <a:close/>
                  <a:moveTo>
                    <a:pt x="52" y="104"/>
                  </a:moveTo>
                  <a:cubicBezTo>
                    <a:pt x="33" y="106"/>
                    <a:pt x="33" y="106"/>
                    <a:pt x="33" y="106"/>
                  </a:cubicBezTo>
                  <a:cubicBezTo>
                    <a:pt x="33" y="104"/>
                    <a:pt x="32" y="102"/>
                    <a:pt x="31" y="99"/>
                  </a:cubicBezTo>
                  <a:cubicBezTo>
                    <a:pt x="31" y="99"/>
                    <a:pt x="31" y="99"/>
                    <a:pt x="31" y="99"/>
                  </a:cubicBezTo>
                  <a:cubicBezTo>
                    <a:pt x="55" y="96"/>
                    <a:pt x="55" y="96"/>
                    <a:pt x="55" y="96"/>
                  </a:cubicBezTo>
                  <a:cubicBezTo>
                    <a:pt x="54" y="97"/>
                    <a:pt x="54" y="98"/>
                    <a:pt x="54" y="99"/>
                  </a:cubicBezTo>
                  <a:cubicBezTo>
                    <a:pt x="53" y="101"/>
                    <a:pt x="53" y="103"/>
                    <a:pt x="52" y="104"/>
                  </a:cubicBezTo>
                  <a:close/>
                  <a:moveTo>
                    <a:pt x="30" y="95"/>
                  </a:moveTo>
                  <a:cubicBezTo>
                    <a:pt x="29" y="93"/>
                    <a:pt x="28" y="91"/>
                    <a:pt x="27" y="88"/>
                  </a:cubicBezTo>
                  <a:cubicBezTo>
                    <a:pt x="57" y="88"/>
                    <a:pt x="57" y="88"/>
                    <a:pt x="57" y="88"/>
                  </a:cubicBezTo>
                  <a:cubicBezTo>
                    <a:pt x="57" y="89"/>
                    <a:pt x="56" y="91"/>
                    <a:pt x="56" y="92"/>
                  </a:cubicBezTo>
                  <a:lnTo>
                    <a:pt x="30" y="95"/>
                  </a:lnTo>
                  <a:close/>
                  <a:moveTo>
                    <a:pt x="42" y="115"/>
                  </a:moveTo>
                  <a:cubicBezTo>
                    <a:pt x="38" y="115"/>
                    <a:pt x="37" y="114"/>
                    <a:pt x="35" y="110"/>
                  </a:cubicBezTo>
                  <a:cubicBezTo>
                    <a:pt x="51" y="108"/>
                    <a:pt x="51" y="108"/>
                    <a:pt x="51" y="108"/>
                  </a:cubicBezTo>
                  <a:cubicBezTo>
                    <a:pt x="49" y="114"/>
                    <a:pt x="47" y="115"/>
                    <a:pt x="42" y="115"/>
                  </a:cubicBezTo>
                  <a:close/>
                  <a:moveTo>
                    <a:pt x="60" y="80"/>
                  </a:moveTo>
                  <a:cubicBezTo>
                    <a:pt x="24" y="80"/>
                    <a:pt x="24" y="80"/>
                    <a:pt x="24" y="80"/>
                  </a:cubicBezTo>
                  <a:cubicBezTo>
                    <a:pt x="23" y="76"/>
                    <a:pt x="20" y="72"/>
                    <a:pt x="18" y="68"/>
                  </a:cubicBezTo>
                  <a:cubicBezTo>
                    <a:pt x="13" y="59"/>
                    <a:pt x="8" y="50"/>
                    <a:pt x="8" y="42"/>
                  </a:cubicBezTo>
                  <a:cubicBezTo>
                    <a:pt x="8" y="23"/>
                    <a:pt x="23" y="8"/>
                    <a:pt x="42" y="8"/>
                  </a:cubicBezTo>
                  <a:cubicBezTo>
                    <a:pt x="61" y="8"/>
                    <a:pt x="77" y="23"/>
                    <a:pt x="77" y="42"/>
                  </a:cubicBezTo>
                  <a:cubicBezTo>
                    <a:pt x="77" y="50"/>
                    <a:pt x="72" y="59"/>
                    <a:pt x="67" y="68"/>
                  </a:cubicBezTo>
                  <a:cubicBezTo>
                    <a:pt x="64" y="72"/>
                    <a:pt x="62" y="76"/>
                    <a:pt x="60" y="80"/>
                  </a:cubicBezTo>
                  <a:close/>
                  <a:moveTo>
                    <a:pt x="60" y="80"/>
                  </a:moveTo>
                  <a:cubicBezTo>
                    <a:pt x="60" y="80"/>
                    <a:pt x="60" y="80"/>
                    <a:pt x="60" y="80"/>
                  </a:cubicBezTo>
                </a:path>
              </a:pathLst>
            </a:custGeom>
            <a:solidFill>
              <a:schemeClr val="bg1"/>
            </a:solid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endParaRPr lang="en-US">
                <a:solidFill>
                  <a:prstClr val="black">
                    <a:lumMod val="65000"/>
                    <a:lumOff val="35000"/>
                  </a:prstClr>
                </a:solidFill>
                <a:latin typeface="Arial" panose="020B0604020202020204"/>
                <a:ea typeface="微软雅黑"/>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1" grpId="0"/>
      <p:bldP spid="62" grpId="0"/>
      <p:bldP spid="63" grpId="0"/>
      <p:bldP spid="6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sp>
        <p:nvSpPr>
          <p:cNvPr id="33" name="Rectángulo 32"/>
          <p:cNvSpPr/>
          <p:nvPr/>
        </p:nvSpPr>
        <p:spPr>
          <a:xfrm>
            <a:off x="5614987" y="0"/>
            <a:ext cx="3529013" cy="51435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28" name="Elipse 27"/>
          <p:cNvSpPr/>
          <p:nvPr/>
        </p:nvSpPr>
        <p:spPr>
          <a:xfrm>
            <a:off x="3127101" y="2052978"/>
            <a:ext cx="371006" cy="371006"/>
          </a:xfrm>
          <a:prstGeom prst="ellips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srgbClr val="D8A878"/>
              </a:solidFill>
              <a:latin typeface="Calibri"/>
            </a:endParaRPr>
          </a:p>
        </p:txBody>
      </p:sp>
      <p:sp>
        <p:nvSpPr>
          <p:cNvPr id="29" name="Elipse 28"/>
          <p:cNvSpPr/>
          <p:nvPr/>
        </p:nvSpPr>
        <p:spPr>
          <a:xfrm>
            <a:off x="3123025" y="2892067"/>
            <a:ext cx="371006" cy="371006"/>
          </a:xfrm>
          <a:prstGeom prst="ellips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srgbClr val="D8A878"/>
              </a:solidFill>
              <a:latin typeface="Calibri"/>
            </a:endParaRPr>
          </a:p>
        </p:txBody>
      </p:sp>
      <p:sp>
        <p:nvSpPr>
          <p:cNvPr id="30" name="Elipse 29"/>
          <p:cNvSpPr/>
          <p:nvPr/>
        </p:nvSpPr>
        <p:spPr>
          <a:xfrm>
            <a:off x="3123025" y="3765966"/>
            <a:ext cx="371006" cy="371006"/>
          </a:xfrm>
          <a:prstGeom prst="ellips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srgbClr val="D8A878"/>
              </a:solidFill>
              <a:latin typeface="Calibri"/>
            </a:endParaRPr>
          </a:p>
        </p:txBody>
      </p:sp>
      <p:sp>
        <p:nvSpPr>
          <p:cNvPr id="27" name="Elipse 26"/>
          <p:cNvSpPr/>
          <p:nvPr/>
        </p:nvSpPr>
        <p:spPr>
          <a:xfrm>
            <a:off x="889901" y="2051426"/>
            <a:ext cx="371006" cy="371006"/>
          </a:xfrm>
          <a:prstGeom prst="ellips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srgbClr val="D8A878"/>
              </a:solidFill>
              <a:latin typeface="Calibri"/>
            </a:endParaRPr>
          </a:p>
        </p:txBody>
      </p:sp>
      <p:sp>
        <p:nvSpPr>
          <p:cNvPr id="26" name="Elipse 25"/>
          <p:cNvSpPr/>
          <p:nvPr/>
        </p:nvSpPr>
        <p:spPr>
          <a:xfrm>
            <a:off x="885825" y="2890515"/>
            <a:ext cx="371006" cy="371006"/>
          </a:xfrm>
          <a:prstGeom prst="ellips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srgbClr val="D8A878"/>
              </a:solidFill>
              <a:latin typeface="Calibri"/>
            </a:endParaRPr>
          </a:p>
        </p:txBody>
      </p:sp>
      <p:sp>
        <p:nvSpPr>
          <p:cNvPr id="25" name="Elipse 24"/>
          <p:cNvSpPr/>
          <p:nvPr/>
        </p:nvSpPr>
        <p:spPr>
          <a:xfrm>
            <a:off x="885825" y="3764414"/>
            <a:ext cx="371006" cy="371006"/>
          </a:xfrm>
          <a:prstGeom prst="ellipse">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srgbClr val="D8A878"/>
              </a:solidFill>
              <a:latin typeface="Calibri"/>
            </a:endParaRPr>
          </a:p>
        </p:txBody>
      </p:sp>
      <p:sp>
        <p:nvSpPr>
          <p:cNvPr id="86" name="CuadroTexto 85"/>
          <p:cNvSpPr txBox="1"/>
          <p:nvPr/>
        </p:nvSpPr>
        <p:spPr>
          <a:xfrm>
            <a:off x="924880" y="2960794"/>
            <a:ext cx="357790" cy="300082"/>
          </a:xfrm>
          <a:prstGeom prst="rect">
            <a:avLst/>
          </a:prstGeom>
          <a:noFill/>
        </p:spPr>
        <p:txBody>
          <a:bodyPr wrap="none" rtlCol="0">
            <a:spAutoFit/>
          </a:bodyPr>
          <a:lstStyle/>
          <a:p>
            <a:pPr>
              <a:defRPr/>
            </a:pPr>
            <a:r>
              <a:rPr lang="es-MX" dirty="0">
                <a:solidFill>
                  <a:prstClr val="white"/>
                </a:solidFill>
                <a:latin typeface="FontAwesome" pitchFamily="50" charset="0"/>
              </a:rPr>
              <a:t></a:t>
            </a:r>
            <a:endParaRPr lang="es-MX" dirty="0">
              <a:solidFill>
                <a:prstClr val="white"/>
              </a:solidFill>
              <a:latin typeface="Calibri"/>
            </a:endParaRPr>
          </a:p>
        </p:txBody>
      </p:sp>
      <p:sp>
        <p:nvSpPr>
          <p:cNvPr id="88" name="CuadroTexto 87"/>
          <p:cNvSpPr txBox="1"/>
          <p:nvPr/>
        </p:nvSpPr>
        <p:spPr>
          <a:xfrm>
            <a:off x="922276" y="2094025"/>
            <a:ext cx="357790" cy="300082"/>
          </a:xfrm>
          <a:prstGeom prst="rect">
            <a:avLst/>
          </a:prstGeom>
          <a:noFill/>
        </p:spPr>
        <p:txBody>
          <a:bodyPr wrap="none" rtlCol="0">
            <a:spAutoFit/>
          </a:bodyPr>
          <a:lstStyle/>
          <a:p>
            <a:pPr>
              <a:defRPr/>
            </a:pPr>
            <a:r>
              <a:rPr lang="es-MX" dirty="0">
                <a:solidFill>
                  <a:prstClr val="white"/>
                </a:solidFill>
                <a:latin typeface="FontAwesome" pitchFamily="50" charset="0"/>
              </a:rPr>
              <a:t></a:t>
            </a:r>
            <a:endParaRPr lang="es-MX" dirty="0">
              <a:solidFill>
                <a:prstClr val="white"/>
              </a:solidFill>
              <a:latin typeface="Calibri"/>
            </a:endParaRPr>
          </a:p>
        </p:txBody>
      </p:sp>
      <p:sp>
        <p:nvSpPr>
          <p:cNvPr id="89" name="CuadroTexto 88"/>
          <p:cNvSpPr txBox="1"/>
          <p:nvPr/>
        </p:nvSpPr>
        <p:spPr>
          <a:xfrm>
            <a:off x="953535" y="3812167"/>
            <a:ext cx="357790" cy="300082"/>
          </a:xfrm>
          <a:prstGeom prst="rect">
            <a:avLst/>
          </a:prstGeom>
          <a:noFill/>
        </p:spPr>
        <p:txBody>
          <a:bodyPr wrap="none" rtlCol="0">
            <a:spAutoFit/>
          </a:bodyPr>
          <a:lstStyle/>
          <a:p>
            <a:pPr>
              <a:defRPr/>
            </a:pPr>
            <a:r>
              <a:rPr lang="es-MX" dirty="0">
                <a:solidFill>
                  <a:prstClr val="white"/>
                </a:solidFill>
                <a:latin typeface="FontAwesome" pitchFamily="50" charset="0"/>
              </a:rPr>
              <a:t></a:t>
            </a:r>
            <a:endParaRPr lang="es-MX" dirty="0">
              <a:solidFill>
                <a:prstClr val="white"/>
              </a:solidFill>
              <a:latin typeface="Calibri"/>
            </a:endParaRPr>
          </a:p>
        </p:txBody>
      </p:sp>
      <p:sp>
        <p:nvSpPr>
          <p:cNvPr id="90" name="CuadroTexto 89"/>
          <p:cNvSpPr txBox="1"/>
          <p:nvPr/>
        </p:nvSpPr>
        <p:spPr>
          <a:xfrm>
            <a:off x="3165584" y="2936422"/>
            <a:ext cx="357790" cy="300082"/>
          </a:xfrm>
          <a:prstGeom prst="rect">
            <a:avLst/>
          </a:prstGeom>
          <a:noFill/>
        </p:spPr>
        <p:txBody>
          <a:bodyPr wrap="none" rtlCol="0">
            <a:spAutoFit/>
          </a:bodyPr>
          <a:lstStyle/>
          <a:p>
            <a:pPr>
              <a:defRPr/>
            </a:pPr>
            <a:r>
              <a:rPr lang="es-MX" dirty="0">
                <a:solidFill>
                  <a:prstClr val="white"/>
                </a:solidFill>
                <a:latin typeface="FontAwesome" pitchFamily="50" charset="0"/>
              </a:rPr>
              <a:t></a:t>
            </a:r>
            <a:endParaRPr lang="es-MX" dirty="0">
              <a:solidFill>
                <a:prstClr val="white"/>
              </a:solidFill>
              <a:latin typeface="Calibri"/>
            </a:endParaRPr>
          </a:p>
        </p:txBody>
      </p:sp>
      <p:sp>
        <p:nvSpPr>
          <p:cNvPr id="91" name="CuadroTexto 90"/>
          <p:cNvSpPr txBox="1"/>
          <p:nvPr/>
        </p:nvSpPr>
        <p:spPr>
          <a:xfrm>
            <a:off x="3158883" y="2105440"/>
            <a:ext cx="303521" cy="300082"/>
          </a:xfrm>
          <a:prstGeom prst="rect">
            <a:avLst/>
          </a:prstGeom>
          <a:noFill/>
        </p:spPr>
        <p:txBody>
          <a:bodyPr wrap="square" rtlCol="0">
            <a:spAutoFit/>
          </a:bodyPr>
          <a:lstStyle/>
          <a:p>
            <a:pPr>
              <a:defRPr/>
            </a:pPr>
            <a:r>
              <a:rPr lang="es-MX" dirty="0">
                <a:solidFill>
                  <a:prstClr val="white"/>
                </a:solidFill>
                <a:latin typeface="FontAwesome" pitchFamily="50" charset="0"/>
              </a:rPr>
              <a:t></a:t>
            </a:r>
            <a:endParaRPr lang="es-MX" dirty="0">
              <a:solidFill>
                <a:prstClr val="white"/>
              </a:solidFill>
              <a:latin typeface="Calibri"/>
            </a:endParaRPr>
          </a:p>
        </p:txBody>
      </p:sp>
      <p:sp>
        <p:nvSpPr>
          <p:cNvPr id="23" name="CuadroTexto 22"/>
          <p:cNvSpPr txBox="1"/>
          <p:nvPr/>
        </p:nvSpPr>
        <p:spPr>
          <a:xfrm>
            <a:off x="3180795" y="3808115"/>
            <a:ext cx="357790" cy="300082"/>
          </a:xfrm>
          <a:prstGeom prst="rect">
            <a:avLst/>
          </a:prstGeom>
          <a:noFill/>
        </p:spPr>
        <p:txBody>
          <a:bodyPr wrap="none" rtlCol="0">
            <a:spAutoFit/>
          </a:bodyPr>
          <a:lstStyle/>
          <a:p>
            <a:pPr>
              <a:defRPr/>
            </a:pPr>
            <a:r>
              <a:rPr lang="es-MX" dirty="0">
                <a:solidFill>
                  <a:prstClr val="white"/>
                </a:solidFill>
                <a:latin typeface="FontAwesome" pitchFamily="50" charset="0"/>
              </a:rPr>
              <a:t></a:t>
            </a:r>
            <a:endParaRPr lang="es-MX" dirty="0">
              <a:solidFill>
                <a:prstClr val="white"/>
              </a:solidFill>
              <a:latin typeface="Calibri"/>
            </a:endParaRPr>
          </a:p>
        </p:txBody>
      </p:sp>
      <p:sp>
        <p:nvSpPr>
          <p:cNvPr id="31" name="文本框 30"/>
          <p:cNvSpPr txBox="1"/>
          <p:nvPr/>
        </p:nvSpPr>
        <p:spPr>
          <a:xfrm>
            <a:off x="1314601" y="3753097"/>
            <a:ext cx="1714094" cy="611706"/>
          </a:xfrm>
          <a:prstGeom prst="rect">
            <a:avLst/>
          </a:prstGeom>
          <a:noFill/>
        </p:spPr>
        <p:txBody>
          <a:bodyPr vert="horz" wrap="square" rtlCol="0">
            <a:spAutoFit/>
          </a:bodyPr>
          <a:lstStyle/>
          <a:p>
            <a:pPr algn="just">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修改文字内容，也可以直接复制你的内容到此。修改文字内容，也可以直接复制你的内容到此。</a:t>
            </a:r>
            <a:endParaRPr lang="en-US" altLang="zh-CN" sz="750" b="1" dirty="0">
              <a:solidFill>
                <a:srgbClr val="2D3E4D"/>
              </a:solidFill>
              <a:latin typeface="楷体" panose="02010609060101010101" pitchFamily="49" charset="-122"/>
              <a:ea typeface="楷体" panose="02010609060101010101" pitchFamily="49" charset="-122"/>
            </a:endParaRPr>
          </a:p>
        </p:txBody>
      </p:sp>
      <p:sp>
        <p:nvSpPr>
          <p:cNvPr id="32" name="文本框 31"/>
          <p:cNvSpPr txBox="1"/>
          <p:nvPr/>
        </p:nvSpPr>
        <p:spPr>
          <a:xfrm>
            <a:off x="3551801" y="3753097"/>
            <a:ext cx="1714094" cy="611706"/>
          </a:xfrm>
          <a:prstGeom prst="rect">
            <a:avLst/>
          </a:prstGeom>
          <a:noFill/>
        </p:spPr>
        <p:txBody>
          <a:bodyPr vert="horz" wrap="square" rtlCol="0">
            <a:spAutoFit/>
          </a:bodyPr>
          <a:lstStyle/>
          <a:p>
            <a:pPr algn="just">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修改文字内容，也可以直接复制你的内容到此。修改文字内容，也可以直接复制你的内容到此。</a:t>
            </a:r>
            <a:endParaRPr lang="en-US" altLang="zh-CN" sz="750" b="1" dirty="0">
              <a:solidFill>
                <a:srgbClr val="2D3E4D"/>
              </a:solidFill>
              <a:latin typeface="楷体" panose="02010609060101010101" pitchFamily="49" charset="-122"/>
              <a:ea typeface="楷体" panose="02010609060101010101" pitchFamily="49" charset="-122"/>
            </a:endParaRPr>
          </a:p>
        </p:txBody>
      </p:sp>
      <p:sp>
        <p:nvSpPr>
          <p:cNvPr id="34" name="文本框 33"/>
          <p:cNvSpPr txBox="1"/>
          <p:nvPr/>
        </p:nvSpPr>
        <p:spPr>
          <a:xfrm>
            <a:off x="3627691" y="2890514"/>
            <a:ext cx="1714094" cy="611706"/>
          </a:xfrm>
          <a:prstGeom prst="rect">
            <a:avLst/>
          </a:prstGeom>
          <a:noFill/>
        </p:spPr>
        <p:txBody>
          <a:bodyPr vert="horz" wrap="square" rtlCol="0">
            <a:spAutoFit/>
          </a:bodyPr>
          <a:lstStyle/>
          <a:p>
            <a:pPr algn="just">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修改文字内容，也可以直接复制你的内容到此。修改文字内容，也可以直接复制你的内容到此。</a:t>
            </a:r>
            <a:endParaRPr lang="en-US" altLang="zh-CN" sz="750" b="1" dirty="0">
              <a:solidFill>
                <a:srgbClr val="2D3E4D"/>
              </a:solidFill>
              <a:latin typeface="楷体" panose="02010609060101010101" pitchFamily="49" charset="-122"/>
              <a:ea typeface="楷体" panose="02010609060101010101" pitchFamily="49" charset="-122"/>
            </a:endParaRPr>
          </a:p>
        </p:txBody>
      </p:sp>
      <p:sp>
        <p:nvSpPr>
          <p:cNvPr id="35" name="文本框 34"/>
          <p:cNvSpPr txBox="1"/>
          <p:nvPr/>
        </p:nvSpPr>
        <p:spPr>
          <a:xfrm>
            <a:off x="1314601" y="2890514"/>
            <a:ext cx="1714094" cy="611706"/>
          </a:xfrm>
          <a:prstGeom prst="rect">
            <a:avLst/>
          </a:prstGeom>
          <a:noFill/>
        </p:spPr>
        <p:txBody>
          <a:bodyPr vert="horz" wrap="square" rtlCol="0">
            <a:spAutoFit/>
          </a:bodyPr>
          <a:lstStyle/>
          <a:p>
            <a:pPr algn="just">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修改文字内容，也可以直接复制你的内容到此。修改文字内容，也可以直接复制你的内容到此。</a:t>
            </a:r>
            <a:endParaRPr lang="en-US" altLang="zh-CN" sz="750" b="1" dirty="0">
              <a:solidFill>
                <a:srgbClr val="2D3E4D"/>
              </a:solidFill>
              <a:latin typeface="楷体" panose="02010609060101010101" pitchFamily="49" charset="-122"/>
              <a:ea typeface="楷体" panose="02010609060101010101" pitchFamily="49" charset="-122"/>
            </a:endParaRPr>
          </a:p>
        </p:txBody>
      </p:sp>
      <p:sp>
        <p:nvSpPr>
          <p:cNvPr id="36" name="文本框 35"/>
          <p:cNvSpPr txBox="1"/>
          <p:nvPr/>
        </p:nvSpPr>
        <p:spPr>
          <a:xfrm>
            <a:off x="1314601" y="2037293"/>
            <a:ext cx="1714094" cy="611706"/>
          </a:xfrm>
          <a:prstGeom prst="rect">
            <a:avLst/>
          </a:prstGeom>
          <a:noFill/>
        </p:spPr>
        <p:txBody>
          <a:bodyPr vert="horz" wrap="square" rtlCol="0">
            <a:spAutoFit/>
          </a:bodyPr>
          <a:lstStyle/>
          <a:p>
            <a:pPr algn="just">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修改文字内容，也可以直接复制你的内容到此。修改文字内容，也可以直接复制你的内容到此。</a:t>
            </a:r>
            <a:endParaRPr lang="en-US" altLang="zh-CN" sz="750" b="1" dirty="0">
              <a:solidFill>
                <a:srgbClr val="2D3E4D"/>
              </a:solidFill>
              <a:latin typeface="楷体" panose="02010609060101010101" pitchFamily="49" charset="-122"/>
              <a:ea typeface="楷体" panose="02010609060101010101" pitchFamily="49" charset="-122"/>
            </a:endParaRPr>
          </a:p>
        </p:txBody>
      </p:sp>
      <p:sp>
        <p:nvSpPr>
          <p:cNvPr id="37" name="文本框 36"/>
          <p:cNvSpPr txBox="1"/>
          <p:nvPr/>
        </p:nvSpPr>
        <p:spPr>
          <a:xfrm>
            <a:off x="3627691" y="2038943"/>
            <a:ext cx="1714094" cy="611706"/>
          </a:xfrm>
          <a:prstGeom prst="rect">
            <a:avLst/>
          </a:prstGeom>
          <a:noFill/>
        </p:spPr>
        <p:txBody>
          <a:bodyPr vert="horz" wrap="square" rtlCol="0">
            <a:spAutoFit/>
          </a:bodyPr>
          <a:lstStyle/>
          <a:p>
            <a:pPr algn="just">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修改文字内容，也可以直接复制你的内容到此。修改文字内容，也可以直接复制你的内容到此。</a:t>
            </a:r>
            <a:endParaRPr lang="en-US" altLang="zh-CN" sz="750" b="1" dirty="0">
              <a:solidFill>
                <a:srgbClr val="2D3E4D"/>
              </a:solidFill>
              <a:latin typeface="楷体" panose="02010609060101010101" pitchFamily="49" charset="-122"/>
              <a:ea typeface="楷体" panose="02010609060101010101" pitchFamily="49" charset="-122"/>
            </a:endParaRPr>
          </a:p>
        </p:txBody>
      </p:sp>
      <p:sp>
        <p:nvSpPr>
          <p:cNvPr id="38" name="文本框 37"/>
          <p:cNvSpPr txBox="1"/>
          <p:nvPr/>
        </p:nvSpPr>
        <p:spPr>
          <a:xfrm>
            <a:off x="1256831" y="1038857"/>
            <a:ext cx="2236779" cy="369332"/>
          </a:xfrm>
          <a:prstGeom prst="rect">
            <a:avLst/>
          </a:prstGeom>
          <a:noFill/>
        </p:spPr>
        <p:txBody>
          <a:bodyPr vert="horz" wrap="square" rtlCol="0">
            <a:spAutoFit/>
          </a:bodyPr>
          <a:lstStyle/>
          <a:p>
            <a:r>
              <a:rPr lang="zh-CN" altLang="en-US" sz="1800" dirty="0">
                <a:solidFill>
                  <a:srgbClr val="2D3E4D"/>
                </a:solidFill>
                <a:latin typeface="黑体" panose="02010609060101010101" pitchFamily="49" charset="-122"/>
                <a:ea typeface="黑体" panose="02010609060101010101" pitchFamily="49" charset="-122"/>
              </a:rPr>
              <a:t>输入文字标题</a:t>
            </a:r>
            <a:endParaRPr lang="zh-CN" altLang="en-US" sz="1800" dirty="0">
              <a:solidFill>
                <a:srgbClr val="2D3E4D"/>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8"/>
                                        </p:tgtEl>
                                        <p:attrNameLst>
                                          <p:attrName>style.visibility</p:attrName>
                                        </p:attrNameLst>
                                      </p:cBhvr>
                                      <p:to>
                                        <p:strVal val="visible"/>
                                      </p:to>
                                    </p:set>
                                    <p:animEffect transition="in" filter="fade">
                                      <p:cBhvr>
                                        <p:cTn id="28" dur="500"/>
                                        <p:tgtEl>
                                          <p:spTgt spid="8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1"/>
                                        </p:tgtEl>
                                        <p:attrNameLst>
                                          <p:attrName>style.visibility</p:attrName>
                                        </p:attrNameLst>
                                      </p:cBhvr>
                                      <p:to>
                                        <p:strVal val="visible"/>
                                      </p:to>
                                    </p:set>
                                    <p:animEffect transition="in" filter="fade">
                                      <p:cBhvr>
                                        <p:cTn id="37" dur="500"/>
                                        <p:tgtEl>
                                          <p:spTgt spid="9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8" grpId="0" animBg="1"/>
      <p:bldP spid="29" grpId="0" animBg="1"/>
      <p:bldP spid="30" grpId="0" animBg="1"/>
      <p:bldP spid="27" grpId="0" animBg="1"/>
      <p:bldP spid="26" grpId="0" animBg="1"/>
      <p:bldP spid="25" grpId="0" animBg="1"/>
      <p:bldP spid="86" grpId="0"/>
      <p:bldP spid="88" grpId="0"/>
      <p:bldP spid="89" grpId="0"/>
      <p:bldP spid="90" grpId="0"/>
      <p:bldP spid="91" grpId="0"/>
      <p:bldP spid="23" grpId="0"/>
      <p:bldP spid="31" grpId="0"/>
      <p:bldP spid="32" grpId="0"/>
      <p:bldP spid="34" grpId="0"/>
      <p:bldP spid="35" grpId="0"/>
      <p:bldP spid="36" grpId="0"/>
      <p:bldP spid="37"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p:cNvSpPr/>
          <p:nvPr/>
        </p:nvSpPr>
        <p:spPr>
          <a:xfrm>
            <a:off x="1670209" y="2336483"/>
            <a:ext cx="1114901" cy="1114901"/>
          </a:xfrm>
          <a:prstGeom prst="arc">
            <a:avLst>
              <a:gd name="adj1" fmla="val 10810458"/>
              <a:gd name="adj2" fmla="val 0"/>
            </a:avLst>
          </a:prstGeom>
          <a:solidFill>
            <a:srgbClr val="236278"/>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sz="1500">
              <a:solidFill>
                <a:prstClr val="black">
                  <a:lumMod val="75000"/>
                  <a:lumOff val="25000"/>
                </a:prstClr>
              </a:solidFill>
              <a:latin typeface="微软雅黑" charset="0"/>
              <a:ea typeface="微软雅黑" charset="0"/>
            </a:endParaRPr>
          </a:p>
        </p:txBody>
      </p:sp>
      <p:sp>
        <p:nvSpPr>
          <p:cNvPr id="12" name="Content Placeholder 2"/>
          <p:cNvSpPr txBox="1"/>
          <p:nvPr/>
        </p:nvSpPr>
        <p:spPr>
          <a:xfrm>
            <a:off x="1911668" y="3032760"/>
            <a:ext cx="658654" cy="276999"/>
          </a:xfrm>
          <a:prstGeom prst="rect">
            <a:avLst/>
          </a:prstGeom>
        </p:spPr>
        <p:txBody>
          <a:bodyPr vert="horz" wrap="square" lIns="68580" tIns="34290" rIns="68580" bIns="3429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685800">
              <a:buNone/>
              <a:defRPr/>
            </a:pPr>
            <a:r>
              <a:rPr lang="zh-CN" altLang="en-US" sz="1350" dirty="0">
                <a:solidFill>
                  <a:prstClr val="black">
                    <a:lumMod val="75000"/>
                    <a:lumOff val="25000"/>
                  </a:prstClr>
                </a:solidFill>
                <a:latin typeface="微软雅黑" charset="0"/>
                <a:ea typeface="微软雅黑" charset="0"/>
                <a:cs typeface="Open Sans" pitchFamily="34" charset="0"/>
              </a:rPr>
              <a:t>标题</a:t>
            </a:r>
            <a:endParaRPr lang="en-US" sz="1350" dirty="0">
              <a:solidFill>
                <a:prstClr val="black">
                  <a:lumMod val="75000"/>
                  <a:lumOff val="25000"/>
                </a:prstClr>
              </a:solidFill>
              <a:latin typeface="微软雅黑" charset="0"/>
              <a:ea typeface="微软雅黑" charset="0"/>
              <a:cs typeface="Open Sans" pitchFamily="34" charset="0"/>
            </a:endParaRPr>
          </a:p>
        </p:txBody>
      </p:sp>
      <p:sp>
        <p:nvSpPr>
          <p:cNvPr id="20" name="Rectangle 19"/>
          <p:cNvSpPr/>
          <p:nvPr/>
        </p:nvSpPr>
        <p:spPr>
          <a:xfrm>
            <a:off x="1993175" y="1991677"/>
            <a:ext cx="740908" cy="415498"/>
          </a:xfrm>
          <a:prstGeom prst="rect">
            <a:avLst/>
          </a:prstGeom>
        </p:spPr>
        <p:txBody>
          <a:bodyPr wrap="none">
            <a:spAutoFit/>
          </a:bodyPr>
          <a:lstStyle/>
          <a:p>
            <a:pPr algn="ctr">
              <a:defRPr/>
            </a:pPr>
            <a:r>
              <a:rPr lang="en-US" sz="2100" dirty="0">
                <a:solidFill>
                  <a:prstClr val="black">
                    <a:lumMod val="75000"/>
                    <a:lumOff val="25000"/>
                  </a:prstClr>
                </a:solidFill>
                <a:latin typeface="微软雅黑" charset="0"/>
                <a:ea typeface="微软雅黑" charset="0"/>
                <a:cs typeface="Open Sans" pitchFamily="34" charset="0"/>
              </a:rPr>
              <a:t>60%</a:t>
            </a:r>
            <a:endParaRPr lang="en-US" sz="2100" dirty="0">
              <a:solidFill>
                <a:prstClr val="black">
                  <a:lumMod val="75000"/>
                  <a:lumOff val="25000"/>
                </a:prstClr>
              </a:solidFill>
              <a:latin typeface="微软雅黑" charset="0"/>
              <a:ea typeface="微软雅黑" charset="0"/>
              <a:cs typeface="Open Sans" pitchFamily="34" charset="0"/>
            </a:endParaRPr>
          </a:p>
        </p:txBody>
      </p:sp>
      <p:sp>
        <p:nvSpPr>
          <p:cNvPr id="8" name="Arc 7"/>
          <p:cNvSpPr/>
          <p:nvPr/>
        </p:nvSpPr>
        <p:spPr>
          <a:xfrm>
            <a:off x="2431256" y="2085975"/>
            <a:ext cx="1615440" cy="1615440"/>
          </a:xfrm>
          <a:prstGeom prst="arc">
            <a:avLst>
              <a:gd name="adj1" fmla="val 10786903"/>
              <a:gd name="adj2" fmla="val 0"/>
            </a:avLst>
          </a:prstGeom>
          <a:solidFill>
            <a:srgbClr val="236278"/>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sz="1500">
              <a:solidFill>
                <a:prstClr val="black">
                  <a:lumMod val="75000"/>
                  <a:lumOff val="25000"/>
                </a:prstClr>
              </a:solidFill>
              <a:latin typeface="微软雅黑" charset="0"/>
              <a:ea typeface="微软雅黑" charset="0"/>
            </a:endParaRPr>
          </a:p>
        </p:txBody>
      </p:sp>
      <p:sp>
        <p:nvSpPr>
          <p:cNvPr id="13" name="Content Placeholder 2"/>
          <p:cNvSpPr txBox="1"/>
          <p:nvPr/>
        </p:nvSpPr>
        <p:spPr>
          <a:xfrm>
            <a:off x="2932272" y="3032760"/>
            <a:ext cx="658654" cy="276999"/>
          </a:xfrm>
          <a:prstGeom prst="rect">
            <a:avLst/>
          </a:prstGeom>
        </p:spPr>
        <p:txBody>
          <a:bodyPr vert="horz" wrap="square" lIns="68580" tIns="34290" rIns="68580" bIns="3429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685800">
              <a:buNone/>
              <a:defRPr/>
            </a:pPr>
            <a:r>
              <a:rPr lang="zh-CN" altLang="en-US" sz="1350" dirty="0">
                <a:solidFill>
                  <a:prstClr val="black">
                    <a:lumMod val="75000"/>
                    <a:lumOff val="25000"/>
                  </a:prstClr>
                </a:solidFill>
                <a:latin typeface="微软雅黑" charset="0"/>
                <a:ea typeface="微软雅黑" charset="0"/>
                <a:cs typeface="Open Sans" pitchFamily="34" charset="0"/>
              </a:rPr>
              <a:t>标题</a:t>
            </a:r>
            <a:endParaRPr lang="en-US" sz="1350" dirty="0">
              <a:solidFill>
                <a:prstClr val="black">
                  <a:lumMod val="75000"/>
                  <a:lumOff val="25000"/>
                </a:prstClr>
              </a:solidFill>
              <a:latin typeface="微软雅黑" charset="0"/>
              <a:ea typeface="微软雅黑" charset="0"/>
              <a:cs typeface="Open Sans" pitchFamily="34" charset="0"/>
            </a:endParaRPr>
          </a:p>
        </p:txBody>
      </p:sp>
      <p:sp>
        <p:nvSpPr>
          <p:cNvPr id="21" name="Rectangle 20"/>
          <p:cNvSpPr/>
          <p:nvPr/>
        </p:nvSpPr>
        <p:spPr>
          <a:xfrm>
            <a:off x="3118554" y="1724025"/>
            <a:ext cx="740908" cy="415498"/>
          </a:xfrm>
          <a:prstGeom prst="rect">
            <a:avLst/>
          </a:prstGeom>
        </p:spPr>
        <p:txBody>
          <a:bodyPr wrap="none">
            <a:spAutoFit/>
          </a:bodyPr>
          <a:lstStyle/>
          <a:p>
            <a:pPr algn="ctr">
              <a:defRPr/>
            </a:pPr>
            <a:r>
              <a:rPr lang="en-US" sz="2100" dirty="0">
                <a:solidFill>
                  <a:prstClr val="black">
                    <a:lumMod val="75000"/>
                    <a:lumOff val="25000"/>
                  </a:prstClr>
                </a:solidFill>
                <a:latin typeface="微软雅黑" charset="0"/>
                <a:ea typeface="微软雅黑" charset="0"/>
                <a:cs typeface="Open Sans" pitchFamily="34" charset="0"/>
              </a:rPr>
              <a:t>70%</a:t>
            </a:r>
            <a:endParaRPr lang="en-US" sz="2100" dirty="0">
              <a:solidFill>
                <a:prstClr val="black">
                  <a:lumMod val="75000"/>
                  <a:lumOff val="25000"/>
                </a:prstClr>
              </a:solidFill>
              <a:latin typeface="微软雅黑" charset="0"/>
              <a:ea typeface="微软雅黑" charset="0"/>
              <a:cs typeface="Open Sans" pitchFamily="34" charset="0"/>
            </a:endParaRPr>
          </a:p>
        </p:txBody>
      </p:sp>
      <p:sp>
        <p:nvSpPr>
          <p:cNvPr id="9" name="Arc 8"/>
          <p:cNvSpPr/>
          <p:nvPr/>
        </p:nvSpPr>
        <p:spPr>
          <a:xfrm>
            <a:off x="3406616" y="1829276"/>
            <a:ext cx="2128838" cy="2128838"/>
          </a:xfrm>
          <a:prstGeom prst="arc">
            <a:avLst>
              <a:gd name="adj1" fmla="val 10792861"/>
              <a:gd name="adj2" fmla="val 0"/>
            </a:avLst>
          </a:prstGeom>
          <a:solidFill>
            <a:srgbClr val="236278"/>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sz="1500">
              <a:solidFill>
                <a:prstClr val="black">
                  <a:lumMod val="75000"/>
                  <a:lumOff val="25000"/>
                </a:prstClr>
              </a:solidFill>
              <a:latin typeface="微软雅黑" charset="0"/>
              <a:ea typeface="微软雅黑" charset="0"/>
            </a:endParaRPr>
          </a:p>
        </p:txBody>
      </p:sp>
      <p:sp>
        <p:nvSpPr>
          <p:cNvPr id="14" name="Content Placeholder 2"/>
          <p:cNvSpPr txBox="1"/>
          <p:nvPr/>
        </p:nvSpPr>
        <p:spPr>
          <a:xfrm>
            <a:off x="4199097" y="3032760"/>
            <a:ext cx="658654" cy="276999"/>
          </a:xfrm>
          <a:prstGeom prst="rect">
            <a:avLst/>
          </a:prstGeom>
        </p:spPr>
        <p:txBody>
          <a:bodyPr vert="horz" wrap="square" lIns="68580" tIns="34290" rIns="68580" bIns="3429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685800">
              <a:buNone/>
              <a:defRPr/>
            </a:pPr>
            <a:r>
              <a:rPr lang="zh-CN" altLang="en-US" sz="1350" dirty="0">
                <a:solidFill>
                  <a:prstClr val="black">
                    <a:lumMod val="75000"/>
                    <a:lumOff val="25000"/>
                  </a:prstClr>
                </a:solidFill>
                <a:latin typeface="微软雅黑" charset="0"/>
                <a:ea typeface="微软雅黑" charset="0"/>
                <a:cs typeface="Open Sans" pitchFamily="34" charset="0"/>
              </a:rPr>
              <a:t>标题</a:t>
            </a:r>
            <a:endParaRPr lang="en-US" sz="1350" dirty="0">
              <a:solidFill>
                <a:prstClr val="black">
                  <a:lumMod val="75000"/>
                  <a:lumOff val="25000"/>
                </a:prstClr>
              </a:solidFill>
              <a:latin typeface="微软雅黑" charset="0"/>
              <a:ea typeface="微软雅黑" charset="0"/>
              <a:cs typeface="Open Sans" pitchFamily="34" charset="0"/>
            </a:endParaRPr>
          </a:p>
        </p:txBody>
      </p:sp>
      <p:sp>
        <p:nvSpPr>
          <p:cNvPr id="22" name="Rectangle 21"/>
          <p:cNvSpPr/>
          <p:nvPr/>
        </p:nvSpPr>
        <p:spPr>
          <a:xfrm>
            <a:off x="4404429" y="1509712"/>
            <a:ext cx="740908" cy="415498"/>
          </a:xfrm>
          <a:prstGeom prst="rect">
            <a:avLst/>
          </a:prstGeom>
        </p:spPr>
        <p:txBody>
          <a:bodyPr wrap="none">
            <a:spAutoFit/>
          </a:bodyPr>
          <a:lstStyle/>
          <a:p>
            <a:pPr algn="ctr">
              <a:defRPr/>
            </a:pPr>
            <a:r>
              <a:rPr lang="en-US" sz="2100" dirty="0">
                <a:solidFill>
                  <a:prstClr val="black">
                    <a:lumMod val="75000"/>
                    <a:lumOff val="25000"/>
                  </a:prstClr>
                </a:solidFill>
                <a:latin typeface="微软雅黑" charset="0"/>
                <a:ea typeface="微软雅黑" charset="0"/>
                <a:cs typeface="Open Sans" pitchFamily="34" charset="0"/>
              </a:rPr>
              <a:t>80%</a:t>
            </a:r>
            <a:endParaRPr lang="en-US" sz="2100" dirty="0">
              <a:solidFill>
                <a:prstClr val="black">
                  <a:lumMod val="75000"/>
                  <a:lumOff val="25000"/>
                </a:prstClr>
              </a:solidFill>
              <a:latin typeface="微软雅黑" charset="0"/>
              <a:ea typeface="微软雅黑" charset="0"/>
              <a:cs typeface="Open Sans" pitchFamily="34" charset="0"/>
            </a:endParaRPr>
          </a:p>
        </p:txBody>
      </p:sp>
      <p:sp>
        <p:nvSpPr>
          <p:cNvPr id="4" name="Arc 9"/>
          <p:cNvSpPr/>
          <p:nvPr/>
        </p:nvSpPr>
        <p:spPr>
          <a:xfrm>
            <a:off x="4639152" y="1600677"/>
            <a:ext cx="2614136" cy="2614136"/>
          </a:xfrm>
          <a:prstGeom prst="arc">
            <a:avLst>
              <a:gd name="adj1" fmla="val 10787253"/>
              <a:gd name="adj2" fmla="val 0"/>
            </a:avLst>
          </a:prstGeom>
          <a:solidFill>
            <a:srgbClr val="236278"/>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sz="1500">
              <a:solidFill>
                <a:prstClr val="black">
                  <a:lumMod val="75000"/>
                  <a:lumOff val="25000"/>
                </a:prstClr>
              </a:solidFill>
              <a:latin typeface="微软雅黑" charset="0"/>
              <a:ea typeface="微软雅黑" charset="0"/>
            </a:endParaRPr>
          </a:p>
        </p:txBody>
      </p:sp>
      <p:sp>
        <p:nvSpPr>
          <p:cNvPr id="15" name="Content Placeholder 2"/>
          <p:cNvSpPr txBox="1"/>
          <p:nvPr/>
        </p:nvSpPr>
        <p:spPr>
          <a:xfrm>
            <a:off x="5657374" y="3032760"/>
            <a:ext cx="658654" cy="276999"/>
          </a:xfrm>
          <a:prstGeom prst="rect">
            <a:avLst/>
          </a:prstGeom>
        </p:spPr>
        <p:txBody>
          <a:bodyPr vert="horz" wrap="square" lIns="68580" tIns="34290" rIns="68580" bIns="3429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685800">
              <a:buNone/>
              <a:defRPr/>
            </a:pPr>
            <a:r>
              <a:rPr lang="zh-CN" altLang="en-US" sz="1350" dirty="0">
                <a:solidFill>
                  <a:prstClr val="black">
                    <a:lumMod val="75000"/>
                    <a:lumOff val="25000"/>
                  </a:prstClr>
                </a:solidFill>
                <a:latin typeface="微软雅黑" charset="0"/>
                <a:ea typeface="微软雅黑" charset="0"/>
                <a:cs typeface="Open Sans" pitchFamily="34" charset="0"/>
              </a:rPr>
              <a:t>标题</a:t>
            </a:r>
            <a:endParaRPr lang="en-US" sz="1350" dirty="0">
              <a:solidFill>
                <a:prstClr val="black">
                  <a:lumMod val="75000"/>
                  <a:lumOff val="25000"/>
                </a:prstClr>
              </a:solidFill>
              <a:latin typeface="微软雅黑" charset="0"/>
              <a:ea typeface="微软雅黑" charset="0"/>
              <a:cs typeface="Open Sans" pitchFamily="34" charset="0"/>
            </a:endParaRPr>
          </a:p>
        </p:txBody>
      </p:sp>
      <p:sp>
        <p:nvSpPr>
          <p:cNvPr id="23" name="Rectangle 22"/>
          <p:cNvSpPr/>
          <p:nvPr/>
        </p:nvSpPr>
        <p:spPr>
          <a:xfrm>
            <a:off x="6494214" y="1455896"/>
            <a:ext cx="740908" cy="415498"/>
          </a:xfrm>
          <a:prstGeom prst="rect">
            <a:avLst/>
          </a:prstGeom>
        </p:spPr>
        <p:txBody>
          <a:bodyPr wrap="none">
            <a:spAutoFit/>
          </a:bodyPr>
          <a:lstStyle/>
          <a:p>
            <a:pPr algn="ctr">
              <a:defRPr/>
            </a:pPr>
            <a:r>
              <a:rPr lang="en-US" sz="2100" dirty="0">
                <a:solidFill>
                  <a:prstClr val="black">
                    <a:lumMod val="75000"/>
                    <a:lumOff val="25000"/>
                  </a:prstClr>
                </a:solidFill>
                <a:latin typeface="微软雅黑" charset="0"/>
                <a:ea typeface="微软雅黑" charset="0"/>
                <a:cs typeface="Open Sans" pitchFamily="34" charset="0"/>
              </a:rPr>
              <a:t>90%</a:t>
            </a:r>
            <a:endParaRPr lang="en-US" sz="2100" dirty="0">
              <a:solidFill>
                <a:prstClr val="black">
                  <a:lumMod val="75000"/>
                  <a:lumOff val="25000"/>
                </a:prstClr>
              </a:solidFill>
              <a:latin typeface="微软雅黑" charset="0"/>
              <a:ea typeface="微软雅黑" charset="0"/>
              <a:cs typeface="Open Sans" pitchFamily="34" charset="0"/>
            </a:endParaRPr>
          </a:p>
        </p:txBody>
      </p:sp>
      <p:sp>
        <p:nvSpPr>
          <p:cNvPr id="5" name="文本框 4"/>
          <p:cNvSpPr txBox="1"/>
          <p:nvPr/>
        </p:nvSpPr>
        <p:spPr>
          <a:xfrm>
            <a:off x="1644968" y="3383280"/>
            <a:ext cx="1108234" cy="5078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900" kern="0" dirty="0">
                <a:solidFill>
                  <a:prstClr val="black">
                    <a:lumMod val="75000"/>
                    <a:lumOff val="25000"/>
                  </a:prstClr>
                </a:solidFill>
                <a:latin typeface="微软雅黑" charset="0"/>
                <a:ea typeface="微软雅黑" charset="0"/>
                <a:sym typeface="+mn-ea"/>
              </a:rPr>
              <a:t>在此输入您的描述内容，在此输入您的描述内容</a:t>
            </a:r>
            <a:endParaRPr lang="zh-CN" altLang="en-US" sz="900" kern="0" dirty="0">
              <a:solidFill>
                <a:prstClr val="black">
                  <a:lumMod val="75000"/>
                  <a:lumOff val="25000"/>
                </a:prstClr>
              </a:solidFill>
              <a:latin typeface="微软雅黑" charset="0"/>
              <a:ea typeface="微软雅黑" charset="0"/>
              <a:sym typeface="+mn-ea"/>
            </a:endParaRPr>
          </a:p>
        </p:txBody>
      </p:sp>
      <p:sp>
        <p:nvSpPr>
          <p:cNvPr id="10" name="文本框 9"/>
          <p:cNvSpPr txBox="1"/>
          <p:nvPr/>
        </p:nvSpPr>
        <p:spPr>
          <a:xfrm>
            <a:off x="2768918" y="3383280"/>
            <a:ext cx="1108234" cy="5078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900" kern="0" dirty="0">
                <a:solidFill>
                  <a:prstClr val="black">
                    <a:lumMod val="75000"/>
                    <a:lumOff val="25000"/>
                  </a:prstClr>
                </a:solidFill>
                <a:latin typeface="微软雅黑" charset="0"/>
                <a:ea typeface="微软雅黑" charset="0"/>
                <a:sym typeface="+mn-ea"/>
              </a:rPr>
              <a:t>在此输入您的描述内容，在此输入您的描述内容</a:t>
            </a:r>
            <a:endParaRPr lang="zh-CN" altLang="en-US" sz="900" kern="0" dirty="0">
              <a:solidFill>
                <a:prstClr val="black">
                  <a:lumMod val="75000"/>
                  <a:lumOff val="25000"/>
                </a:prstClr>
              </a:solidFill>
              <a:latin typeface="微软雅黑" charset="0"/>
              <a:ea typeface="微软雅黑" charset="0"/>
              <a:sym typeface="+mn-ea"/>
            </a:endParaRPr>
          </a:p>
        </p:txBody>
      </p:sp>
      <p:sp>
        <p:nvSpPr>
          <p:cNvPr id="17" name="文本框 16"/>
          <p:cNvSpPr txBox="1"/>
          <p:nvPr/>
        </p:nvSpPr>
        <p:spPr>
          <a:xfrm>
            <a:off x="4052888" y="3383280"/>
            <a:ext cx="1108234" cy="5078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900" kern="0" dirty="0">
                <a:solidFill>
                  <a:prstClr val="black">
                    <a:lumMod val="75000"/>
                    <a:lumOff val="25000"/>
                  </a:prstClr>
                </a:solidFill>
                <a:latin typeface="微软雅黑" charset="0"/>
                <a:ea typeface="微软雅黑" charset="0"/>
                <a:sym typeface="+mn-ea"/>
              </a:rPr>
              <a:t>在此输入您的描述内容，在此输入您的描述内容</a:t>
            </a:r>
            <a:endParaRPr lang="zh-CN" altLang="en-US" sz="900" kern="0" dirty="0">
              <a:solidFill>
                <a:prstClr val="black">
                  <a:lumMod val="75000"/>
                  <a:lumOff val="25000"/>
                </a:prstClr>
              </a:solidFill>
              <a:latin typeface="微软雅黑" charset="0"/>
              <a:ea typeface="微软雅黑" charset="0"/>
              <a:sym typeface="+mn-ea"/>
            </a:endParaRPr>
          </a:p>
        </p:txBody>
      </p:sp>
      <p:sp>
        <p:nvSpPr>
          <p:cNvPr id="27" name="文本框 26"/>
          <p:cNvSpPr txBox="1"/>
          <p:nvPr/>
        </p:nvSpPr>
        <p:spPr>
          <a:xfrm>
            <a:off x="5462588" y="3383280"/>
            <a:ext cx="1108234" cy="5078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900" kern="0" dirty="0">
                <a:solidFill>
                  <a:prstClr val="black">
                    <a:lumMod val="75000"/>
                    <a:lumOff val="25000"/>
                  </a:prstClr>
                </a:solidFill>
                <a:latin typeface="微软雅黑" charset="0"/>
                <a:ea typeface="微软雅黑" charset="0"/>
                <a:sym typeface="+mn-ea"/>
              </a:rPr>
              <a:t>在此输入您的描述内容，在此输入您的描述内容</a:t>
            </a:r>
            <a:endParaRPr lang="zh-CN" altLang="en-US" sz="900" kern="0" dirty="0">
              <a:solidFill>
                <a:prstClr val="black">
                  <a:lumMod val="75000"/>
                  <a:lumOff val="25000"/>
                </a:prstClr>
              </a:solidFill>
              <a:latin typeface="微软雅黑" charset="0"/>
              <a:ea typeface="微软雅黑"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20" grpId="0"/>
      <p:bldP spid="8" grpId="0" animBg="1"/>
      <p:bldP spid="13" grpId="0"/>
      <p:bldP spid="21" grpId="0"/>
      <p:bldP spid="9" grpId="0" animBg="1"/>
      <p:bldP spid="14" grpId="0"/>
      <p:bldP spid="22" grpId="0"/>
      <p:bldP spid="4" grpId="0" animBg="1"/>
      <p:bldP spid="15" grpId="0"/>
      <p:bldP spid="23" grpId="0"/>
      <p:bldP spid="5" grpId="0"/>
      <p:bldP spid="10" grpId="0"/>
      <p:bldP spid="17"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42586" y="1157764"/>
            <a:ext cx="503873" cy="504825"/>
            <a:chOff x="5202" y="5131"/>
            <a:chExt cx="1058" cy="1060"/>
          </a:xfrm>
        </p:grpSpPr>
        <p:sp>
          <p:nvSpPr>
            <p:cNvPr id="175117" name="Freeform 12"/>
            <p:cNvSpPr/>
            <p:nvPr/>
          </p:nvSpPr>
          <p:spPr>
            <a:xfrm>
              <a:off x="5202" y="5131"/>
              <a:ext cx="1058" cy="1061"/>
            </a:xfrm>
            <a:custGeom>
              <a:avLst/>
              <a:gdLst>
                <a:gd name="txL" fmla="*/ 0 w 271"/>
                <a:gd name="txT" fmla="*/ 0 h 271"/>
                <a:gd name="txR" fmla="*/ 271 w 271"/>
                <a:gd name="txB" fmla="*/ 271 h 271"/>
              </a:gdLst>
              <a:ahLst/>
              <a:cxnLst>
                <a:cxn ang="0">
                  <a:pos x="104722" y="74794"/>
                </a:cxn>
                <a:cxn ang="0">
                  <a:pos x="406465" y="103287"/>
                </a:cxn>
                <a:cxn ang="0">
                  <a:pos x="378066" y="406025"/>
                </a:cxn>
                <a:cxn ang="0">
                  <a:pos x="76323" y="377532"/>
                </a:cxn>
                <a:cxn ang="0">
                  <a:pos x="104722" y="74794"/>
                </a:cxn>
              </a:cxnLst>
              <a:rect l="txL" t="txT" r="txR" b="txB"/>
              <a:pathLst>
                <a:path w="271" h="271">
                  <a:moveTo>
                    <a:pt x="59" y="42"/>
                  </a:moveTo>
                  <a:cubicBezTo>
                    <a:pt x="110" y="0"/>
                    <a:pt x="186" y="7"/>
                    <a:pt x="229" y="58"/>
                  </a:cubicBezTo>
                  <a:cubicBezTo>
                    <a:pt x="271" y="110"/>
                    <a:pt x="264" y="186"/>
                    <a:pt x="213" y="228"/>
                  </a:cubicBezTo>
                  <a:cubicBezTo>
                    <a:pt x="161" y="271"/>
                    <a:pt x="85" y="264"/>
                    <a:pt x="43" y="212"/>
                  </a:cubicBezTo>
                  <a:cubicBezTo>
                    <a:pt x="0" y="161"/>
                    <a:pt x="7" y="85"/>
                    <a:pt x="59" y="42"/>
                  </a:cubicBezTo>
                  <a:close/>
                </a:path>
              </a:pathLst>
            </a:custGeom>
            <a:solidFill>
              <a:srgbClr val="236278"/>
            </a:solidFill>
            <a:ln w="9525">
              <a:noFill/>
            </a:ln>
          </p:spPr>
          <p:txBody>
            <a:bodyPr/>
            <a:lstStyle/>
            <a:p>
              <a:pPr>
                <a:defRPr/>
              </a:pPr>
              <a:endParaRPr lang="zh-CN" altLang="en-US">
                <a:solidFill>
                  <a:prstClr val="black">
                    <a:lumMod val="65000"/>
                    <a:lumOff val="35000"/>
                  </a:prstClr>
                </a:solidFill>
                <a:latin typeface="Calibri"/>
                <a:ea typeface="宋体" pitchFamily="2" charset="-122"/>
              </a:endParaRPr>
            </a:p>
          </p:txBody>
        </p:sp>
        <p:sp>
          <p:nvSpPr>
            <p:cNvPr id="175148" name="Freeform 43"/>
            <p:cNvSpPr/>
            <p:nvPr/>
          </p:nvSpPr>
          <p:spPr>
            <a:xfrm>
              <a:off x="5394" y="5396"/>
              <a:ext cx="628" cy="562"/>
            </a:xfrm>
            <a:custGeom>
              <a:avLst/>
              <a:gdLst>
                <a:gd name="txL" fmla="*/ 0 w 161"/>
                <a:gd name="txT" fmla="*/ 0 h 144"/>
                <a:gd name="txR" fmla="*/ 161 w 161"/>
                <a:gd name="txB" fmla="*/ 144 h 144"/>
              </a:gdLst>
              <a:ahLst/>
              <a:cxnLst>
                <a:cxn ang="0">
                  <a:pos x="141988" y="55022"/>
                </a:cxn>
                <a:cxn ang="0">
                  <a:pos x="70994" y="1775"/>
                </a:cxn>
                <a:cxn ang="0">
                  <a:pos x="5325" y="88746"/>
                </a:cxn>
                <a:cxn ang="0">
                  <a:pos x="140213" y="255588"/>
                </a:cxn>
                <a:cxn ang="0">
                  <a:pos x="280425" y="90521"/>
                </a:cxn>
                <a:cxn ang="0">
                  <a:pos x="214756" y="3550"/>
                </a:cxn>
                <a:cxn ang="0">
                  <a:pos x="141988" y="55022"/>
                </a:cxn>
              </a:cxnLst>
              <a:rect l="txL" t="txT" r="txR" b="txB"/>
              <a:pathLst>
                <a:path w="161" h="144">
                  <a:moveTo>
                    <a:pt x="80" y="31"/>
                  </a:moveTo>
                  <a:cubicBezTo>
                    <a:pt x="73" y="11"/>
                    <a:pt x="60" y="0"/>
                    <a:pt x="40" y="1"/>
                  </a:cubicBezTo>
                  <a:cubicBezTo>
                    <a:pt x="11" y="3"/>
                    <a:pt x="0" y="23"/>
                    <a:pt x="3" y="50"/>
                  </a:cubicBezTo>
                  <a:cubicBezTo>
                    <a:pt x="6" y="83"/>
                    <a:pt x="49" y="103"/>
                    <a:pt x="79" y="144"/>
                  </a:cubicBezTo>
                  <a:cubicBezTo>
                    <a:pt x="110" y="103"/>
                    <a:pt x="154" y="84"/>
                    <a:pt x="158" y="51"/>
                  </a:cubicBezTo>
                  <a:cubicBezTo>
                    <a:pt x="161" y="24"/>
                    <a:pt x="150" y="4"/>
                    <a:pt x="121" y="2"/>
                  </a:cubicBezTo>
                  <a:cubicBezTo>
                    <a:pt x="101" y="0"/>
                    <a:pt x="89" y="11"/>
                    <a:pt x="80" y="31"/>
                  </a:cubicBezTo>
                  <a:close/>
                </a:path>
              </a:pathLst>
            </a:custGeom>
            <a:solidFill>
              <a:srgbClr val="FFFFFF">
                <a:alpha val="100000"/>
              </a:srgbClr>
            </a:solidFill>
            <a:ln w="9525">
              <a:noFill/>
            </a:ln>
          </p:spPr>
          <p:txBody>
            <a:bodyPr/>
            <a:lstStyle/>
            <a:p>
              <a:pPr>
                <a:defRPr/>
              </a:pPr>
              <a:endParaRPr lang="zh-CN" altLang="en-US">
                <a:solidFill>
                  <a:prstClr val="black">
                    <a:lumMod val="65000"/>
                    <a:lumOff val="35000"/>
                  </a:prstClr>
                </a:solidFill>
                <a:latin typeface="Calibri"/>
                <a:ea typeface="宋体" pitchFamily="2" charset="-122"/>
              </a:endParaRPr>
            </a:p>
          </p:txBody>
        </p:sp>
      </p:grpSp>
      <p:grpSp>
        <p:nvGrpSpPr>
          <p:cNvPr id="5" name="组合 4"/>
          <p:cNvGrpSpPr/>
          <p:nvPr/>
        </p:nvGrpSpPr>
        <p:grpSpPr>
          <a:xfrm>
            <a:off x="6925628" y="1128236"/>
            <a:ext cx="505301" cy="501968"/>
            <a:chOff x="8470" y="2554"/>
            <a:chExt cx="1061" cy="1054"/>
          </a:xfrm>
        </p:grpSpPr>
        <p:sp>
          <p:nvSpPr>
            <p:cNvPr id="175113" name="Freeform 8"/>
            <p:cNvSpPr/>
            <p:nvPr/>
          </p:nvSpPr>
          <p:spPr>
            <a:xfrm>
              <a:off x="8470" y="2554"/>
              <a:ext cx="1061" cy="1054"/>
            </a:xfrm>
            <a:custGeom>
              <a:avLst/>
              <a:gdLst>
                <a:gd name="txL" fmla="*/ 0 w 271"/>
                <a:gd name="txT" fmla="*/ 0 h 271"/>
                <a:gd name="txR" fmla="*/ 271 w 271"/>
                <a:gd name="txB" fmla="*/ 271 h 271"/>
              </a:gdLst>
              <a:ahLst/>
              <a:cxnLst>
                <a:cxn ang="0">
                  <a:pos x="381094" y="77840"/>
                </a:cxn>
                <a:cxn ang="0">
                  <a:pos x="406025" y="378587"/>
                </a:cxn>
                <a:cxn ang="0">
                  <a:pos x="101506" y="403354"/>
                </a:cxn>
                <a:cxn ang="0">
                  <a:pos x="78356" y="100838"/>
                </a:cxn>
                <a:cxn ang="0">
                  <a:pos x="381094" y="77840"/>
                </a:cxn>
              </a:cxnLst>
              <a:rect l="txL" t="txT" r="txR" b="txB"/>
              <a:pathLst>
                <a:path w="271" h="271">
                  <a:moveTo>
                    <a:pt x="214" y="44"/>
                  </a:moveTo>
                  <a:cubicBezTo>
                    <a:pt x="265" y="87"/>
                    <a:pt x="271" y="163"/>
                    <a:pt x="228" y="214"/>
                  </a:cubicBezTo>
                  <a:cubicBezTo>
                    <a:pt x="184" y="265"/>
                    <a:pt x="108" y="271"/>
                    <a:pt x="57" y="228"/>
                  </a:cubicBezTo>
                  <a:cubicBezTo>
                    <a:pt x="7" y="184"/>
                    <a:pt x="0" y="108"/>
                    <a:pt x="44" y="57"/>
                  </a:cubicBezTo>
                  <a:cubicBezTo>
                    <a:pt x="87" y="7"/>
                    <a:pt x="163" y="0"/>
                    <a:pt x="214" y="44"/>
                  </a:cubicBezTo>
                  <a:close/>
                </a:path>
              </a:pathLst>
            </a:custGeom>
            <a:solidFill>
              <a:srgbClr val="236278"/>
            </a:solidFill>
            <a:ln w="9525">
              <a:noFill/>
            </a:ln>
          </p:spPr>
          <p:txBody>
            <a:bodyPr/>
            <a:lstStyle/>
            <a:p>
              <a:pPr>
                <a:defRPr/>
              </a:pPr>
              <a:endParaRPr lang="zh-CN" altLang="en-US">
                <a:solidFill>
                  <a:prstClr val="black">
                    <a:lumMod val="65000"/>
                    <a:lumOff val="35000"/>
                  </a:prstClr>
                </a:solidFill>
                <a:latin typeface="Calibri"/>
                <a:ea typeface="宋体" pitchFamily="2" charset="-122"/>
              </a:endParaRPr>
            </a:p>
          </p:txBody>
        </p:sp>
        <p:sp>
          <p:nvSpPr>
            <p:cNvPr id="175179" name="Freeform 87"/>
            <p:cNvSpPr>
              <a:spLocks noEditPoints="1"/>
            </p:cNvSpPr>
            <p:nvPr/>
          </p:nvSpPr>
          <p:spPr>
            <a:xfrm>
              <a:off x="8669" y="2847"/>
              <a:ext cx="712" cy="468"/>
            </a:xfrm>
            <a:custGeom>
              <a:avLst/>
              <a:gdLst>
                <a:gd name="txL" fmla="*/ 0 w 162"/>
                <a:gd name="txT" fmla="*/ 0 h 106"/>
                <a:gd name="txR" fmla="*/ 162 w 162"/>
                <a:gd name="txB" fmla="*/ 106 h 106"/>
              </a:gdLst>
              <a:ahLst/>
              <a:cxnLst>
                <a:cxn ang="0">
                  <a:pos x="323850" y="24082"/>
                </a:cxn>
                <a:cxn ang="0">
                  <a:pos x="173919" y="0"/>
                </a:cxn>
                <a:cxn ang="0">
                  <a:pos x="9995" y="24082"/>
                </a:cxn>
                <a:cxn ang="0">
                  <a:pos x="9995" y="110376"/>
                </a:cxn>
                <a:cxn ang="0">
                  <a:pos x="5997" y="120410"/>
                </a:cxn>
                <a:cxn ang="0">
                  <a:pos x="15993" y="132451"/>
                </a:cxn>
                <a:cxn ang="0">
                  <a:pos x="27987" y="120410"/>
                </a:cxn>
                <a:cxn ang="0">
                  <a:pos x="21990" y="110376"/>
                </a:cxn>
                <a:cxn ang="0">
                  <a:pos x="21990" y="56192"/>
                </a:cxn>
                <a:cxn ang="0">
                  <a:pos x="173919" y="78267"/>
                </a:cxn>
                <a:cxn ang="0">
                  <a:pos x="323850" y="54185"/>
                </a:cxn>
                <a:cxn ang="0">
                  <a:pos x="323850" y="24082"/>
                </a:cxn>
                <a:cxn ang="0">
                  <a:pos x="25988" y="136465"/>
                </a:cxn>
                <a:cxn ang="0">
                  <a:pos x="7996" y="136465"/>
                </a:cxn>
                <a:cxn ang="0">
                  <a:pos x="0" y="188643"/>
                </a:cxn>
                <a:cxn ang="0">
                  <a:pos x="5997" y="190650"/>
                </a:cxn>
                <a:cxn ang="0">
                  <a:pos x="7996" y="184629"/>
                </a:cxn>
                <a:cxn ang="0">
                  <a:pos x="7996" y="190650"/>
                </a:cxn>
                <a:cxn ang="0">
                  <a:pos x="17992" y="192657"/>
                </a:cxn>
                <a:cxn ang="0">
                  <a:pos x="19991" y="186636"/>
                </a:cxn>
                <a:cxn ang="0">
                  <a:pos x="21990" y="190650"/>
                </a:cxn>
                <a:cxn ang="0">
                  <a:pos x="23989" y="190650"/>
                </a:cxn>
                <a:cxn ang="0">
                  <a:pos x="25988" y="166568"/>
                </a:cxn>
                <a:cxn ang="0">
                  <a:pos x="27987" y="190650"/>
                </a:cxn>
                <a:cxn ang="0">
                  <a:pos x="33984" y="188643"/>
                </a:cxn>
                <a:cxn ang="0">
                  <a:pos x="25988" y="136465"/>
                </a:cxn>
                <a:cxn ang="0">
                  <a:pos x="59972" y="188643"/>
                </a:cxn>
                <a:cxn ang="0">
                  <a:pos x="59972" y="74253"/>
                </a:cxn>
                <a:cxn ang="0">
                  <a:pos x="173919" y="90308"/>
                </a:cxn>
                <a:cxn ang="0">
                  <a:pos x="281869" y="74253"/>
                </a:cxn>
                <a:cxn ang="0">
                  <a:pos x="281869" y="186636"/>
                </a:cxn>
                <a:cxn ang="0">
                  <a:pos x="171920" y="212725"/>
                </a:cxn>
                <a:cxn ang="0">
                  <a:pos x="59972" y="188643"/>
                </a:cxn>
              </a:cxnLst>
              <a:rect l="txL" t="txT" r="txR" b="txB"/>
              <a:pathLst>
                <a:path w="162" h="106">
                  <a:moveTo>
                    <a:pt x="162" y="12"/>
                  </a:moveTo>
                  <a:cubicBezTo>
                    <a:pt x="87" y="0"/>
                    <a:pt x="87" y="0"/>
                    <a:pt x="87" y="0"/>
                  </a:cubicBezTo>
                  <a:cubicBezTo>
                    <a:pt x="5" y="12"/>
                    <a:pt x="5" y="12"/>
                    <a:pt x="5" y="12"/>
                  </a:cubicBezTo>
                  <a:cubicBezTo>
                    <a:pt x="5" y="27"/>
                    <a:pt x="5" y="41"/>
                    <a:pt x="5" y="55"/>
                  </a:cubicBezTo>
                  <a:cubicBezTo>
                    <a:pt x="4" y="56"/>
                    <a:pt x="3" y="58"/>
                    <a:pt x="3" y="60"/>
                  </a:cubicBezTo>
                  <a:cubicBezTo>
                    <a:pt x="3" y="63"/>
                    <a:pt x="5" y="66"/>
                    <a:pt x="8" y="66"/>
                  </a:cubicBezTo>
                  <a:cubicBezTo>
                    <a:pt x="12" y="66"/>
                    <a:pt x="14" y="63"/>
                    <a:pt x="14" y="60"/>
                  </a:cubicBezTo>
                  <a:cubicBezTo>
                    <a:pt x="14" y="58"/>
                    <a:pt x="13" y="56"/>
                    <a:pt x="11" y="55"/>
                  </a:cubicBezTo>
                  <a:cubicBezTo>
                    <a:pt x="11" y="28"/>
                    <a:pt x="11" y="28"/>
                    <a:pt x="11" y="28"/>
                  </a:cubicBezTo>
                  <a:cubicBezTo>
                    <a:pt x="87" y="39"/>
                    <a:pt x="87" y="39"/>
                    <a:pt x="87" y="39"/>
                  </a:cubicBezTo>
                  <a:cubicBezTo>
                    <a:pt x="162" y="27"/>
                    <a:pt x="162" y="27"/>
                    <a:pt x="162" y="27"/>
                  </a:cubicBezTo>
                  <a:cubicBezTo>
                    <a:pt x="162" y="12"/>
                    <a:pt x="162" y="12"/>
                    <a:pt x="162" y="12"/>
                  </a:cubicBezTo>
                  <a:close/>
                  <a:moveTo>
                    <a:pt x="13" y="68"/>
                  </a:moveTo>
                  <a:cubicBezTo>
                    <a:pt x="10" y="69"/>
                    <a:pt x="7" y="69"/>
                    <a:pt x="4" y="68"/>
                  </a:cubicBezTo>
                  <a:cubicBezTo>
                    <a:pt x="3" y="77"/>
                    <a:pt x="1" y="85"/>
                    <a:pt x="0" y="94"/>
                  </a:cubicBezTo>
                  <a:cubicBezTo>
                    <a:pt x="1" y="94"/>
                    <a:pt x="2" y="94"/>
                    <a:pt x="3" y="95"/>
                  </a:cubicBezTo>
                  <a:cubicBezTo>
                    <a:pt x="4" y="92"/>
                    <a:pt x="4" y="92"/>
                    <a:pt x="4" y="92"/>
                  </a:cubicBezTo>
                  <a:cubicBezTo>
                    <a:pt x="4" y="95"/>
                    <a:pt x="4" y="95"/>
                    <a:pt x="4" y="95"/>
                  </a:cubicBezTo>
                  <a:cubicBezTo>
                    <a:pt x="6" y="95"/>
                    <a:pt x="8" y="96"/>
                    <a:pt x="9" y="96"/>
                  </a:cubicBezTo>
                  <a:cubicBezTo>
                    <a:pt x="10" y="93"/>
                    <a:pt x="10" y="93"/>
                    <a:pt x="10" y="93"/>
                  </a:cubicBezTo>
                  <a:cubicBezTo>
                    <a:pt x="11" y="95"/>
                    <a:pt x="11" y="95"/>
                    <a:pt x="11" y="95"/>
                  </a:cubicBezTo>
                  <a:cubicBezTo>
                    <a:pt x="12" y="95"/>
                    <a:pt x="12" y="95"/>
                    <a:pt x="12" y="95"/>
                  </a:cubicBezTo>
                  <a:cubicBezTo>
                    <a:pt x="13" y="83"/>
                    <a:pt x="13" y="83"/>
                    <a:pt x="13" y="83"/>
                  </a:cubicBezTo>
                  <a:cubicBezTo>
                    <a:pt x="14" y="95"/>
                    <a:pt x="14" y="95"/>
                    <a:pt x="14" y="95"/>
                  </a:cubicBezTo>
                  <a:cubicBezTo>
                    <a:pt x="15" y="94"/>
                    <a:pt x="16" y="94"/>
                    <a:pt x="17" y="94"/>
                  </a:cubicBezTo>
                  <a:cubicBezTo>
                    <a:pt x="16" y="85"/>
                    <a:pt x="14" y="77"/>
                    <a:pt x="13" y="68"/>
                  </a:cubicBezTo>
                  <a:close/>
                  <a:moveTo>
                    <a:pt x="30" y="94"/>
                  </a:moveTo>
                  <a:cubicBezTo>
                    <a:pt x="30" y="37"/>
                    <a:pt x="30" y="37"/>
                    <a:pt x="30" y="37"/>
                  </a:cubicBezTo>
                  <a:cubicBezTo>
                    <a:pt x="87" y="45"/>
                    <a:pt x="87" y="45"/>
                    <a:pt x="87" y="45"/>
                  </a:cubicBezTo>
                  <a:cubicBezTo>
                    <a:pt x="141" y="37"/>
                    <a:pt x="141" y="37"/>
                    <a:pt x="141" y="37"/>
                  </a:cubicBezTo>
                  <a:cubicBezTo>
                    <a:pt x="141" y="93"/>
                    <a:pt x="141" y="93"/>
                    <a:pt x="141" y="93"/>
                  </a:cubicBezTo>
                  <a:cubicBezTo>
                    <a:pt x="122" y="93"/>
                    <a:pt x="104" y="98"/>
                    <a:pt x="86" y="106"/>
                  </a:cubicBezTo>
                  <a:cubicBezTo>
                    <a:pt x="68" y="97"/>
                    <a:pt x="49" y="94"/>
                    <a:pt x="30" y="94"/>
                  </a:cubicBezTo>
                  <a:close/>
                </a:path>
              </a:pathLst>
            </a:custGeom>
            <a:solidFill>
              <a:schemeClr val="bg1">
                <a:alpha val="100000"/>
              </a:schemeClr>
            </a:solidFill>
            <a:ln w="9525">
              <a:noFill/>
            </a:ln>
          </p:spPr>
          <p:txBody>
            <a:bodyPr/>
            <a:lstStyle/>
            <a:p>
              <a:pPr>
                <a:defRPr/>
              </a:pPr>
              <a:endParaRPr lang="zh-CN" altLang="en-US">
                <a:solidFill>
                  <a:prstClr val="black">
                    <a:lumMod val="65000"/>
                    <a:lumOff val="35000"/>
                  </a:prstClr>
                </a:solidFill>
                <a:latin typeface="Calibri"/>
                <a:ea typeface="宋体" pitchFamily="2" charset="-122"/>
              </a:endParaRPr>
            </a:p>
          </p:txBody>
        </p:sp>
      </p:grpSp>
      <p:grpSp>
        <p:nvGrpSpPr>
          <p:cNvPr id="17" name="组合 16"/>
          <p:cNvGrpSpPr/>
          <p:nvPr/>
        </p:nvGrpSpPr>
        <p:grpSpPr>
          <a:xfrm>
            <a:off x="4333875" y="1198721"/>
            <a:ext cx="450533" cy="452438"/>
            <a:chOff x="4704" y="4364"/>
            <a:chExt cx="946" cy="950"/>
          </a:xfrm>
        </p:grpSpPr>
        <p:sp>
          <p:nvSpPr>
            <p:cNvPr id="175115" name="Freeform 10"/>
            <p:cNvSpPr/>
            <p:nvPr/>
          </p:nvSpPr>
          <p:spPr>
            <a:xfrm>
              <a:off x="4704" y="4364"/>
              <a:ext cx="946" cy="9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2"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rgbClr val="236278"/>
            </a:solidFill>
            <a:ln w="9525">
              <a:noFill/>
            </a:ln>
          </p:spPr>
          <p:txBody>
            <a:bodyPr/>
            <a:lstStyle/>
            <a:p>
              <a:pPr>
                <a:defRPr/>
              </a:pPr>
              <a:endParaRPr lang="zh-CN" altLang="en-US">
                <a:solidFill>
                  <a:prstClr val="black">
                    <a:lumMod val="65000"/>
                    <a:lumOff val="35000"/>
                  </a:prstClr>
                </a:solidFill>
                <a:latin typeface="Calibri"/>
                <a:ea typeface="宋体" pitchFamily="2" charset="-122"/>
              </a:endParaRPr>
            </a:p>
          </p:txBody>
        </p:sp>
        <p:sp>
          <p:nvSpPr>
            <p:cNvPr id="175151" name="Freeform 46"/>
            <p:cNvSpPr>
              <a:spLocks noEditPoints="1"/>
            </p:cNvSpPr>
            <p:nvPr/>
          </p:nvSpPr>
          <p:spPr>
            <a:xfrm>
              <a:off x="4994" y="4517"/>
              <a:ext cx="367" cy="642"/>
            </a:xfrm>
            <a:custGeom>
              <a:avLst/>
              <a:gdLst>
                <a:gd name="txL" fmla="*/ 0 w 94"/>
                <a:gd name="txT" fmla="*/ 0 h 165"/>
                <a:gd name="txR" fmla="*/ 94 w 94"/>
                <a:gd name="txB" fmla="*/ 165 h 165"/>
              </a:gdLst>
              <a:ahLst/>
              <a:cxnLst>
                <a:cxn ang="0">
                  <a:pos x="147181" y="0"/>
                </a:cxn>
                <a:cxn ang="0">
                  <a:pos x="17733" y="0"/>
                </a:cxn>
                <a:cxn ang="0">
                  <a:pos x="0" y="19473"/>
                </a:cxn>
                <a:cxn ang="0">
                  <a:pos x="0" y="272627"/>
                </a:cxn>
                <a:cxn ang="0">
                  <a:pos x="17733" y="292100"/>
                </a:cxn>
                <a:cxn ang="0">
                  <a:pos x="147181" y="292100"/>
                </a:cxn>
                <a:cxn ang="0">
                  <a:pos x="166687" y="272627"/>
                </a:cxn>
                <a:cxn ang="0">
                  <a:pos x="166687" y="19473"/>
                </a:cxn>
                <a:cxn ang="0">
                  <a:pos x="147181" y="0"/>
                </a:cxn>
                <a:cxn ang="0">
                  <a:pos x="56745" y="21244"/>
                </a:cxn>
                <a:cxn ang="0">
                  <a:pos x="109942" y="21244"/>
                </a:cxn>
                <a:cxn ang="0">
                  <a:pos x="109942" y="28325"/>
                </a:cxn>
                <a:cxn ang="0">
                  <a:pos x="56745" y="28325"/>
                </a:cxn>
                <a:cxn ang="0">
                  <a:pos x="56745" y="21244"/>
                </a:cxn>
                <a:cxn ang="0">
                  <a:pos x="83344" y="279708"/>
                </a:cxn>
                <a:cxn ang="0">
                  <a:pos x="72704" y="269086"/>
                </a:cxn>
                <a:cxn ang="0">
                  <a:pos x="83344" y="260235"/>
                </a:cxn>
                <a:cxn ang="0">
                  <a:pos x="93983" y="269086"/>
                </a:cxn>
                <a:cxn ang="0">
                  <a:pos x="83344" y="279708"/>
                </a:cxn>
                <a:cxn ang="0">
                  <a:pos x="154274" y="244302"/>
                </a:cxn>
                <a:cxn ang="0">
                  <a:pos x="12413" y="244302"/>
                </a:cxn>
                <a:cxn ang="0">
                  <a:pos x="12413" y="46028"/>
                </a:cxn>
                <a:cxn ang="0">
                  <a:pos x="154274" y="46028"/>
                </a:cxn>
                <a:cxn ang="0">
                  <a:pos x="154274" y="244302"/>
                </a:cxn>
              </a:cxnLst>
              <a:rect l="txL" t="txT" r="txR" b="txB"/>
              <a:pathLst>
                <a:path w="94" h="165">
                  <a:moveTo>
                    <a:pt x="83" y="0"/>
                  </a:moveTo>
                  <a:cubicBezTo>
                    <a:pt x="10" y="0"/>
                    <a:pt x="10" y="0"/>
                    <a:pt x="10" y="0"/>
                  </a:cubicBezTo>
                  <a:cubicBezTo>
                    <a:pt x="5" y="0"/>
                    <a:pt x="0" y="5"/>
                    <a:pt x="0" y="11"/>
                  </a:cubicBezTo>
                  <a:cubicBezTo>
                    <a:pt x="0" y="154"/>
                    <a:pt x="0" y="154"/>
                    <a:pt x="0" y="154"/>
                  </a:cubicBezTo>
                  <a:cubicBezTo>
                    <a:pt x="0" y="160"/>
                    <a:pt x="5" y="165"/>
                    <a:pt x="10" y="165"/>
                  </a:cubicBezTo>
                  <a:cubicBezTo>
                    <a:pt x="83" y="165"/>
                    <a:pt x="83" y="165"/>
                    <a:pt x="83" y="165"/>
                  </a:cubicBezTo>
                  <a:cubicBezTo>
                    <a:pt x="89" y="165"/>
                    <a:pt x="94" y="160"/>
                    <a:pt x="94" y="154"/>
                  </a:cubicBezTo>
                  <a:cubicBezTo>
                    <a:pt x="94" y="11"/>
                    <a:pt x="94" y="11"/>
                    <a:pt x="94" y="11"/>
                  </a:cubicBezTo>
                  <a:cubicBezTo>
                    <a:pt x="94" y="5"/>
                    <a:pt x="89" y="0"/>
                    <a:pt x="83" y="0"/>
                  </a:cubicBezTo>
                  <a:close/>
                  <a:moveTo>
                    <a:pt x="32" y="12"/>
                  </a:moveTo>
                  <a:cubicBezTo>
                    <a:pt x="62" y="12"/>
                    <a:pt x="62" y="12"/>
                    <a:pt x="62" y="12"/>
                  </a:cubicBezTo>
                  <a:cubicBezTo>
                    <a:pt x="62" y="16"/>
                    <a:pt x="62" y="16"/>
                    <a:pt x="62" y="16"/>
                  </a:cubicBezTo>
                  <a:cubicBezTo>
                    <a:pt x="32" y="16"/>
                    <a:pt x="32" y="16"/>
                    <a:pt x="32" y="16"/>
                  </a:cubicBezTo>
                  <a:lnTo>
                    <a:pt x="32" y="12"/>
                  </a:lnTo>
                  <a:close/>
                  <a:moveTo>
                    <a:pt x="47" y="158"/>
                  </a:moveTo>
                  <a:cubicBezTo>
                    <a:pt x="44" y="158"/>
                    <a:pt x="41" y="156"/>
                    <a:pt x="41" y="152"/>
                  </a:cubicBezTo>
                  <a:cubicBezTo>
                    <a:pt x="41" y="149"/>
                    <a:pt x="44" y="147"/>
                    <a:pt x="47" y="147"/>
                  </a:cubicBezTo>
                  <a:cubicBezTo>
                    <a:pt x="50" y="147"/>
                    <a:pt x="53" y="149"/>
                    <a:pt x="53" y="152"/>
                  </a:cubicBezTo>
                  <a:cubicBezTo>
                    <a:pt x="53" y="156"/>
                    <a:pt x="50" y="158"/>
                    <a:pt x="47" y="158"/>
                  </a:cubicBezTo>
                  <a:close/>
                  <a:moveTo>
                    <a:pt x="87" y="138"/>
                  </a:moveTo>
                  <a:cubicBezTo>
                    <a:pt x="7" y="138"/>
                    <a:pt x="7" y="138"/>
                    <a:pt x="7" y="138"/>
                  </a:cubicBezTo>
                  <a:cubicBezTo>
                    <a:pt x="7" y="26"/>
                    <a:pt x="7" y="26"/>
                    <a:pt x="7" y="26"/>
                  </a:cubicBezTo>
                  <a:cubicBezTo>
                    <a:pt x="87" y="26"/>
                    <a:pt x="87" y="26"/>
                    <a:pt x="87" y="26"/>
                  </a:cubicBezTo>
                  <a:lnTo>
                    <a:pt x="87" y="138"/>
                  </a:lnTo>
                  <a:close/>
                </a:path>
              </a:pathLst>
            </a:custGeom>
            <a:solidFill>
              <a:srgbClr val="FFFFFF">
                <a:alpha val="100000"/>
              </a:srgbClr>
            </a:solidFill>
            <a:ln w="9525">
              <a:noFill/>
            </a:ln>
          </p:spPr>
          <p:txBody>
            <a:bodyPr/>
            <a:lstStyle/>
            <a:p>
              <a:pPr>
                <a:defRPr/>
              </a:pPr>
              <a:endParaRPr lang="zh-CN" altLang="en-US">
                <a:solidFill>
                  <a:prstClr val="black">
                    <a:lumMod val="65000"/>
                    <a:lumOff val="35000"/>
                  </a:prstClr>
                </a:solidFill>
                <a:latin typeface="Calibri"/>
                <a:ea typeface="宋体" pitchFamily="2" charset="-122"/>
              </a:endParaRPr>
            </a:p>
          </p:txBody>
        </p:sp>
      </p:grpSp>
      <p:grpSp>
        <p:nvGrpSpPr>
          <p:cNvPr id="18" name="组合 17"/>
          <p:cNvGrpSpPr/>
          <p:nvPr/>
        </p:nvGrpSpPr>
        <p:grpSpPr>
          <a:xfrm>
            <a:off x="1642587" y="2909412"/>
            <a:ext cx="504349" cy="506254"/>
            <a:chOff x="4030" y="4930"/>
            <a:chExt cx="840" cy="843"/>
          </a:xfrm>
        </p:grpSpPr>
        <p:sp>
          <p:nvSpPr>
            <p:cNvPr id="93246" name="Freeform 1819"/>
            <p:cNvSpPr/>
            <p:nvPr/>
          </p:nvSpPr>
          <p:spPr>
            <a:xfrm>
              <a:off x="4030" y="4930"/>
              <a:ext cx="840" cy="843"/>
            </a:xfrm>
            <a:custGeom>
              <a:avLst/>
              <a:gdLst>
                <a:gd name="txL" fmla="*/ 0 w 92"/>
                <a:gd name="txT" fmla="*/ 0 h 92"/>
                <a:gd name="txR" fmla="*/ 92 w 92"/>
                <a:gd name="txB" fmla="*/ 92 h 92"/>
              </a:gdLst>
              <a:ahLst/>
              <a:cxnLst>
                <a:cxn ang="0">
                  <a:pos x="382657" y="63966"/>
                </a:cxn>
                <a:cxn ang="0">
                  <a:pos x="469624" y="383796"/>
                </a:cxn>
                <a:cxn ang="0">
                  <a:pos x="150743" y="471022"/>
                </a:cxn>
                <a:cxn ang="0">
                  <a:pos x="69574" y="151192"/>
                </a:cxn>
                <a:cxn ang="0">
                  <a:pos x="382657" y="63966"/>
                </a:cxn>
              </a:cxnLst>
              <a:rect l="txL" t="txT" r="txR" b="txB"/>
              <a:pathLst>
                <a:path w="92" h="92">
                  <a:moveTo>
                    <a:pt x="66" y="11"/>
                  </a:moveTo>
                  <a:cubicBezTo>
                    <a:pt x="85" y="23"/>
                    <a:pt x="92" y="47"/>
                    <a:pt x="81" y="66"/>
                  </a:cubicBezTo>
                  <a:cubicBezTo>
                    <a:pt x="70" y="85"/>
                    <a:pt x="45" y="92"/>
                    <a:pt x="26" y="81"/>
                  </a:cubicBezTo>
                  <a:cubicBezTo>
                    <a:pt x="7" y="70"/>
                    <a:pt x="0" y="45"/>
                    <a:pt x="12" y="26"/>
                  </a:cubicBezTo>
                  <a:cubicBezTo>
                    <a:pt x="23" y="7"/>
                    <a:pt x="47" y="0"/>
                    <a:pt x="66" y="11"/>
                  </a:cubicBezTo>
                </a:path>
              </a:pathLst>
            </a:custGeom>
            <a:solidFill>
              <a:srgbClr val="236278"/>
            </a:solidFill>
            <a:ln w="9525">
              <a:noFill/>
            </a:ln>
          </p:spPr>
          <p:txBody>
            <a:bodyPr/>
            <a:lstStyle/>
            <a:p>
              <a:pPr>
                <a:defRPr/>
              </a:pPr>
              <a:endParaRPr lang="zh-CN" altLang="en-US">
                <a:solidFill>
                  <a:prstClr val="black">
                    <a:lumMod val="65000"/>
                    <a:lumOff val="35000"/>
                  </a:prstClr>
                </a:solidFill>
                <a:latin typeface="Calibri"/>
                <a:ea typeface="宋体" pitchFamily="2" charset="-122"/>
              </a:endParaRPr>
            </a:p>
          </p:txBody>
        </p:sp>
        <p:sp>
          <p:nvSpPr>
            <p:cNvPr id="29717" name="稻壳儿小白白(http://dwz.cn/Wu2UP)"/>
            <p:cNvSpPr>
              <a:spLocks noEditPoints="1"/>
            </p:cNvSpPr>
            <p:nvPr/>
          </p:nvSpPr>
          <p:spPr>
            <a:xfrm>
              <a:off x="4214" y="5125"/>
              <a:ext cx="425" cy="425"/>
            </a:xfrm>
            <a:custGeom>
              <a:avLst/>
              <a:gdLst/>
              <a:ahLst/>
              <a:cxnLst>
                <a:cxn ang="0">
                  <a:pos x="1479576135" y="12226576"/>
                </a:cxn>
                <a:cxn ang="0">
                  <a:pos x="1455122931" y="0"/>
                </a:cxn>
                <a:cxn ang="0">
                  <a:pos x="1430665982" y="12226576"/>
                </a:cxn>
                <a:cxn ang="0">
                  <a:pos x="24456949" y="941543682"/>
                </a:cxn>
                <a:cxn ang="0">
                  <a:pos x="0" y="990457474"/>
                </a:cxn>
                <a:cxn ang="0">
                  <a:pos x="24456949" y="1027140945"/>
                </a:cxn>
                <a:cxn ang="0">
                  <a:pos x="391292460" y="1173874831"/>
                </a:cxn>
                <a:cxn ang="0">
                  <a:pos x="562483613" y="1479569178"/>
                </a:cxn>
                <a:cxn ang="0">
                  <a:pos x="611393766" y="1504026074"/>
                </a:cxn>
                <a:cxn ang="0">
                  <a:pos x="611393766" y="1504026074"/>
                </a:cxn>
                <a:cxn ang="0">
                  <a:pos x="648081062" y="1479569178"/>
                </a:cxn>
                <a:cxn ang="0">
                  <a:pos x="745901369" y="1308382141"/>
                </a:cxn>
                <a:cxn ang="0">
                  <a:pos x="1198334329" y="1491799499"/>
                </a:cxn>
                <a:cxn ang="0">
                  <a:pos x="1222791278" y="1504026074"/>
                </a:cxn>
                <a:cxn ang="0">
                  <a:pos x="1235017880" y="1491799499"/>
                </a:cxn>
                <a:cxn ang="0">
                  <a:pos x="1259474829" y="1455116027"/>
                </a:cxn>
                <a:cxn ang="0">
                  <a:pos x="1504033084" y="48910047"/>
                </a:cxn>
                <a:cxn ang="0">
                  <a:pos x="1479576135" y="12226576"/>
                </a:cxn>
                <a:cxn ang="0">
                  <a:pos x="146734204" y="978227154"/>
                </a:cxn>
                <a:cxn ang="0">
                  <a:pos x="1235017880" y="244557725"/>
                </a:cxn>
                <a:cxn ang="0">
                  <a:pos x="440206358" y="1088277568"/>
                </a:cxn>
                <a:cxn ang="0">
                  <a:pos x="427976011" y="1088277568"/>
                </a:cxn>
                <a:cxn ang="0">
                  <a:pos x="146734204" y="978227154"/>
                </a:cxn>
                <a:cxn ang="0">
                  <a:pos x="476889909" y="1124961039"/>
                </a:cxn>
                <a:cxn ang="0">
                  <a:pos x="476889909" y="1124961039"/>
                </a:cxn>
                <a:cxn ang="0">
                  <a:pos x="1369525482" y="171190782"/>
                </a:cxn>
                <a:cxn ang="0">
                  <a:pos x="611393766" y="1357292188"/>
                </a:cxn>
                <a:cxn ang="0">
                  <a:pos x="476889909" y="1124961039"/>
                </a:cxn>
                <a:cxn ang="0">
                  <a:pos x="1186107726" y="1381749084"/>
                </a:cxn>
                <a:cxn ang="0">
                  <a:pos x="782584920" y="1222784878"/>
                </a:cxn>
                <a:cxn ang="0">
                  <a:pos x="745901369" y="1222784878"/>
                </a:cxn>
                <a:cxn ang="0">
                  <a:pos x="1369525482" y="269014620"/>
                </a:cxn>
                <a:cxn ang="0">
                  <a:pos x="1186107726" y="1381749084"/>
                </a:cxn>
                <a:cxn ang="0">
                  <a:pos x="1186107726" y="1381749084"/>
                </a:cxn>
                <a:cxn ang="0">
                  <a:pos x="1186107726" y="1381749084"/>
                </a:cxn>
              </a:cxnLst>
              <a:rect l="0" t="0" r="0" b="0"/>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w="9525">
              <a:noFill/>
            </a:ln>
          </p:spPr>
          <p:txBody>
            <a:bodyPr/>
            <a:lstStyle/>
            <a:p>
              <a:pPr>
                <a:defRPr/>
              </a:pPr>
              <a:endParaRPr lang="zh-CN" altLang="en-US">
                <a:solidFill>
                  <a:prstClr val="black">
                    <a:lumMod val="65000"/>
                    <a:lumOff val="35000"/>
                  </a:prstClr>
                </a:solidFill>
                <a:latin typeface="Calibri"/>
                <a:ea typeface="宋体" pitchFamily="2" charset="-122"/>
              </a:endParaRPr>
            </a:p>
          </p:txBody>
        </p:sp>
      </p:grpSp>
      <p:sp>
        <p:nvSpPr>
          <p:cNvPr id="8" name="文本框 7"/>
          <p:cNvSpPr txBox="1"/>
          <p:nvPr/>
        </p:nvSpPr>
        <p:spPr>
          <a:xfrm>
            <a:off x="961549" y="1937861"/>
            <a:ext cx="1922145" cy="4385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750" kern="0" dirty="0">
                <a:solidFill>
                  <a:prstClr val="black">
                    <a:lumMod val="65000"/>
                    <a:lumOff val="35000"/>
                  </a:prstClr>
                </a:solidFill>
                <a:latin typeface="微软雅黑" charset="0"/>
                <a:ea typeface="微软雅黑" charset="0"/>
                <a:sym typeface="+mn-ea"/>
              </a:rPr>
              <a:t>在此输入您的描述内容，在此输入您的描述内容在此输入您的描述内容在此输入您的描述内容在此输入您的描述内容</a:t>
            </a:r>
            <a:endParaRPr lang="zh-CN" altLang="en-US" sz="750" kern="0" dirty="0">
              <a:solidFill>
                <a:prstClr val="black">
                  <a:lumMod val="65000"/>
                  <a:lumOff val="35000"/>
                </a:prstClr>
              </a:solidFill>
              <a:latin typeface="微软雅黑" charset="0"/>
              <a:ea typeface="微软雅黑" charset="0"/>
              <a:sym typeface="+mn-ea"/>
            </a:endParaRPr>
          </a:p>
        </p:txBody>
      </p:sp>
      <p:sp>
        <p:nvSpPr>
          <p:cNvPr id="20" name="TextBox 1210"/>
          <p:cNvSpPr/>
          <p:nvPr/>
        </p:nvSpPr>
        <p:spPr>
          <a:xfrm>
            <a:off x="962978" y="1705452"/>
            <a:ext cx="1932146" cy="276999"/>
          </a:xfrm>
          <a:prstGeom prst="rect">
            <a:avLst/>
          </a:prstGeom>
          <a:noFill/>
          <a:ln w="9525">
            <a:noFill/>
            <a:miter/>
          </a:ln>
        </p:spPr>
        <p:txBody>
          <a:bodyPr wrap="square">
            <a:spAutoFit/>
          </a:bodyPr>
          <a:lstStyle/>
          <a:p>
            <a:pPr algn="ctr">
              <a:defRPr/>
            </a:pPr>
            <a:r>
              <a:rPr lang="zh-CN" altLang="en-US" sz="12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此处添加标题</a:t>
            </a:r>
            <a:endParaRPr lang="zh-CN" altLang="en-US" sz="12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 name="文本框 20"/>
          <p:cNvSpPr txBox="1"/>
          <p:nvPr/>
        </p:nvSpPr>
        <p:spPr>
          <a:xfrm>
            <a:off x="3567589" y="1937861"/>
            <a:ext cx="1987391" cy="4385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750" kern="0" dirty="0">
                <a:solidFill>
                  <a:prstClr val="black">
                    <a:lumMod val="65000"/>
                    <a:lumOff val="35000"/>
                  </a:prstClr>
                </a:solidFill>
                <a:latin typeface="微软雅黑" charset="0"/>
                <a:ea typeface="微软雅黑" charset="0"/>
                <a:sym typeface="+mn-ea"/>
              </a:rPr>
              <a:t>在此输入您的描述内容，在此输入您的描述内容在此输入您的描述内容在此输入您的描述内容在此输入您的描述内容</a:t>
            </a:r>
            <a:endParaRPr lang="zh-CN" altLang="en-US" sz="750" kern="0" dirty="0">
              <a:solidFill>
                <a:prstClr val="black">
                  <a:lumMod val="65000"/>
                  <a:lumOff val="35000"/>
                </a:prstClr>
              </a:solidFill>
              <a:latin typeface="微软雅黑" charset="0"/>
              <a:ea typeface="微软雅黑" charset="0"/>
              <a:sym typeface="+mn-ea"/>
            </a:endParaRPr>
          </a:p>
        </p:txBody>
      </p:sp>
      <p:sp>
        <p:nvSpPr>
          <p:cNvPr id="22" name="TextBox 1210"/>
          <p:cNvSpPr/>
          <p:nvPr/>
        </p:nvSpPr>
        <p:spPr>
          <a:xfrm>
            <a:off x="3541872" y="1705452"/>
            <a:ext cx="1932146" cy="276999"/>
          </a:xfrm>
          <a:prstGeom prst="rect">
            <a:avLst/>
          </a:prstGeom>
          <a:noFill/>
          <a:ln w="9525">
            <a:noFill/>
            <a:miter/>
          </a:ln>
        </p:spPr>
        <p:txBody>
          <a:bodyPr wrap="square">
            <a:spAutoFit/>
          </a:bodyPr>
          <a:lstStyle/>
          <a:p>
            <a:pPr algn="ctr">
              <a:defRPr/>
            </a:pPr>
            <a:r>
              <a:rPr lang="zh-CN" altLang="en-US" sz="12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此处添加标题</a:t>
            </a:r>
            <a:endParaRPr lang="zh-CN" altLang="en-US" sz="12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 name="文本框 22"/>
          <p:cNvSpPr txBox="1"/>
          <p:nvPr/>
        </p:nvSpPr>
        <p:spPr>
          <a:xfrm>
            <a:off x="6215063" y="1937862"/>
            <a:ext cx="1998821" cy="4385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750" kern="0" dirty="0">
                <a:solidFill>
                  <a:prstClr val="black">
                    <a:lumMod val="65000"/>
                    <a:lumOff val="35000"/>
                  </a:prstClr>
                </a:solidFill>
                <a:latin typeface="微软雅黑" charset="0"/>
                <a:ea typeface="微软雅黑" charset="0"/>
                <a:sym typeface="+mn-ea"/>
              </a:rPr>
              <a:t>在此输入您的描述内容，在此输入您的描述内容在此输入您的描述内容在此输入您的描述内容在此输入您的描述内容</a:t>
            </a:r>
            <a:endParaRPr lang="zh-CN" altLang="en-US" sz="750" kern="0" dirty="0">
              <a:solidFill>
                <a:prstClr val="black">
                  <a:lumMod val="65000"/>
                  <a:lumOff val="35000"/>
                </a:prstClr>
              </a:solidFill>
              <a:latin typeface="微软雅黑" charset="0"/>
              <a:ea typeface="微软雅黑" charset="0"/>
              <a:sym typeface="+mn-ea"/>
            </a:endParaRPr>
          </a:p>
        </p:txBody>
      </p:sp>
      <p:sp>
        <p:nvSpPr>
          <p:cNvPr id="24" name="TextBox 1210"/>
          <p:cNvSpPr/>
          <p:nvPr/>
        </p:nvSpPr>
        <p:spPr>
          <a:xfrm>
            <a:off x="6189346" y="1705452"/>
            <a:ext cx="1932146" cy="276999"/>
          </a:xfrm>
          <a:prstGeom prst="rect">
            <a:avLst/>
          </a:prstGeom>
          <a:noFill/>
          <a:ln w="9525">
            <a:noFill/>
            <a:miter/>
          </a:ln>
        </p:spPr>
        <p:txBody>
          <a:bodyPr wrap="square">
            <a:spAutoFit/>
          </a:bodyPr>
          <a:lstStyle/>
          <a:p>
            <a:pPr algn="ctr">
              <a:defRPr/>
            </a:pPr>
            <a:r>
              <a:rPr lang="zh-CN" altLang="en-US" sz="12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此处添加标题</a:t>
            </a:r>
            <a:endParaRPr lang="zh-CN" altLang="en-US" sz="12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文本框 24"/>
          <p:cNvSpPr txBox="1"/>
          <p:nvPr/>
        </p:nvSpPr>
        <p:spPr>
          <a:xfrm>
            <a:off x="961549" y="3723799"/>
            <a:ext cx="1945481" cy="4385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750" kern="0" dirty="0">
                <a:solidFill>
                  <a:prstClr val="black">
                    <a:lumMod val="65000"/>
                    <a:lumOff val="35000"/>
                  </a:prstClr>
                </a:solidFill>
                <a:latin typeface="微软雅黑" charset="0"/>
                <a:ea typeface="微软雅黑" charset="0"/>
                <a:sym typeface="+mn-ea"/>
              </a:rPr>
              <a:t>在此输入您的描述内容，在此输入您的描述内容在此输入您的描述内容在此输入您的描述内容在此输入您的描述内容</a:t>
            </a:r>
            <a:endParaRPr lang="zh-CN" altLang="en-US" sz="750" kern="0" dirty="0">
              <a:solidFill>
                <a:prstClr val="black">
                  <a:lumMod val="65000"/>
                  <a:lumOff val="35000"/>
                </a:prstClr>
              </a:solidFill>
              <a:latin typeface="微软雅黑" charset="0"/>
              <a:ea typeface="微软雅黑" charset="0"/>
              <a:sym typeface="+mn-ea"/>
            </a:endParaRPr>
          </a:p>
        </p:txBody>
      </p:sp>
      <p:sp>
        <p:nvSpPr>
          <p:cNvPr id="26" name="TextBox 1210"/>
          <p:cNvSpPr/>
          <p:nvPr/>
        </p:nvSpPr>
        <p:spPr>
          <a:xfrm>
            <a:off x="921068" y="3471387"/>
            <a:ext cx="1932146" cy="276999"/>
          </a:xfrm>
          <a:prstGeom prst="rect">
            <a:avLst/>
          </a:prstGeom>
          <a:noFill/>
          <a:ln w="9525">
            <a:noFill/>
            <a:miter/>
          </a:ln>
        </p:spPr>
        <p:txBody>
          <a:bodyPr wrap="square">
            <a:spAutoFit/>
          </a:bodyPr>
          <a:lstStyle/>
          <a:p>
            <a:pPr algn="ctr">
              <a:defRPr/>
            </a:pPr>
            <a:r>
              <a:rPr lang="zh-CN" altLang="en-US" sz="12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此处添加标题</a:t>
            </a:r>
            <a:endParaRPr lang="zh-CN" altLang="en-US" sz="12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1" name="文本框 30"/>
          <p:cNvSpPr txBox="1"/>
          <p:nvPr/>
        </p:nvSpPr>
        <p:spPr>
          <a:xfrm>
            <a:off x="3567589" y="3723799"/>
            <a:ext cx="1987391" cy="4385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750" kern="0" dirty="0">
                <a:solidFill>
                  <a:prstClr val="black">
                    <a:lumMod val="65000"/>
                    <a:lumOff val="35000"/>
                  </a:prstClr>
                </a:solidFill>
                <a:latin typeface="微软雅黑" charset="0"/>
                <a:ea typeface="微软雅黑" charset="0"/>
                <a:sym typeface="+mn-ea"/>
              </a:rPr>
              <a:t>在此输入您的描述内容，在此输入您的描述内容在此输入您的描述内容在此输入您的描述内容在此输入您的描述内容</a:t>
            </a:r>
            <a:endParaRPr lang="zh-CN" altLang="en-US" sz="750" kern="0" dirty="0">
              <a:solidFill>
                <a:prstClr val="black">
                  <a:lumMod val="65000"/>
                  <a:lumOff val="35000"/>
                </a:prstClr>
              </a:solidFill>
              <a:latin typeface="微软雅黑" charset="0"/>
              <a:ea typeface="微软雅黑" charset="0"/>
              <a:sym typeface="+mn-ea"/>
            </a:endParaRPr>
          </a:p>
        </p:txBody>
      </p:sp>
      <p:sp>
        <p:nvSpPr>
          <p:cNvPr id="32" name="TextBox 1210"/>
          <p:cNvSpPr/>
          <p:nvPr/>
        </p:nvSpPr>
        <p:spPr>
          <a:xfrm>
            <a:off x="3606166" y="3471387"/>
            <a:ext cx="1932146" cy="276999"/>
          </a:xfrm>
          <a:prstGeom prst="rect">
            <a:avLst/>
          </a:prstGeom>
          <a:noFill/>
          <a:ln w="9525">
            <a:noFill/>
            <a:miter/>
          </a:ln>
        </p:spPr>
        <p:txBody>
          <a:bodyPr wrap="square">
            <a:spAutoFit/>
          </a:bodyPr>
          <a:lstStyle/>
          <a:p>
            <a:pPr algn="ctr">
              <a:defRPr/>
            </a:pPr>
            <a:r>
              <a:rPr lang="zh-CN" altLang="en-US" sz="12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此处添加标题</a:t>
            </a:r>
            <a:endParaRPr lang="zh-CN" altLang="en-US" sz="12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6" name="组合 35"/>
          <p:cNvGrpSpPr/>
          <p:nvPr/>
        </p:nvGrpSpPr>
        <p:grpSpPr>
          <a:xfrm>
            <a:off x="4333875" y="2963227"/>
            <a:ext cx="450533" cy="452438"/>
            <a:chOff x="7609" y="5766"/>
            <a:chExt cx="946" cy="950"/>
          </a:xfrm>
        </p:grpSpPr>
        <p:sp>
          <p:nvSpPr>
            <p:cNvPr id="28" name="Freeform 10"/>
            <p:cNvSpPr/>
            <p:nvPr/>
          </p:nvSpPr>
          <p:spPr>
            <a:xfrm>
              <a:off x="7609" y="5766"/>
              <a:ext cx="946" cy="9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2"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rgbClr val="236278"/>
            </a:solidFill>
            <a:ln w="9525">
              <a:noFill/>
            </a:ln>
          </p:spPr>
          <p:txBody>
            <a:bodyPr/>
            <a:lstStyle/>
            <a:p>
              <a:pPr>
                <a:defRPr/>
              </a:pPr>
              <a:endParaRPr lang="zh-CN" altLang="en-US">
                <a:solidFill>
                  <a:prstClr val="black">
                    <a:lumMod val="65000"/>
                    <a:lumOff val="35000"/>
                  </a:prstClr>
                </a:solidFill>
                <a:latin typeface="Calibri"/>
                <a:ea typeface="宋体" pitchFamily="2" charset="-122"/>
              </a:endParaRPr>
            </a:p>
          </p:txBody>
        </p:sp>
        <p:sp>
          <p:nvSpPr>
            <p:cNvPr id="54" name="稻壳儿小白白(http://dwz.cn/Wu2UP)"/>
            <p:cNvSpPr>
              <a:spLocks noEditPoints="1"/>
            </p:cNvSpPr>
            <p:nvPr/>
          </p:nvSpPr>
          <p:spPr bwMode="auto">
            <a:xfrm>
              <a:off x="7783" y="6048"/>
              <a:ext cx="595" cy="366"/>
            </a:xfrm>
            <a:custGeom>
              <a:avLst/>
              <a:gdLst>
                <a:gd name="T0" fmla="*/ 2 w 44"/>
                <a:gd name="T1" fmla="*/ 2 h 27"/>
                <a:gd name="T2" fmla="*/ 20 w 44"/>
                <a:gd name="T3" fmla="*/ 12 h 27"/>
                <a:gd name="T4" fmla="*/ 22 w 44"/>
                <a:gd name="T5" fmla="*/ 12 h 27"/>
                <a:gd name="T6" fmla="*/ 24 w 44"/>
                <a:gd name="T7" fmla="*/ 12 h 27"/>
                <a:gd name="T8" fmla="*/ 42 w 44"/>
                <a:gd name="T9" fmla="*/ 2 h 27"/>
                <a:gd name="T10" fmla="*/ 42 w 44"/>
                <a:gd name="T11" fmla="*/ 0 h 27"/>
                <a:gd name="T12" fmla="*/ 2 w 44"/>
                <a:gd name="T13" fmla="*/ 0 h 27"/>
                <a:gd name="T14" fmla="*/ 2 w 44"/>
                <a:gd name="T15" fmla="*/ 2 h 27"/>
                <a:gd name="T16" fmla="*/ 42 w 44"/>
                <a:gd name="T17" fmla="*/ 7 h 27"/>
                <a:gd name="T18" fmla="*/ 24 w 44"/>
                <a:gd name="T19" fmla="*/ 16 h 27"/>
                <a:gd name="T20" fmla="*/ 22 w 44"/>
                <a:gd name="T21" fmla="*/ 17 h 27"/>
                <a:gd name="T22" fmla="*/ 20 w 44"/>
                <a:gd name="T23" fmla="*/ 16 h 27"/>
                <a:gd name="T24" fmla="*/ 2 w 44"/>
                <a:gd name="T25" fmla="*/ 7 h 27"/>
                <a:gd name="T26" fmla="*/ 1 w 44"/>
                <a:gd name="T27" fmla="*/ 7 h 27"/>
                <a:gd name="T28" fmla="*/ 1 w 44"/>
                <a:gd name="T29" fmla="*/ 25 h 27"/>
                <a:gd name="T30" fmla="*/ 3 w 44"/>
                <a:gd name="T31" fmla="*/ 27 h 27"/>
                <a:gd name="T32" fmla="*/ 41 w 44"/>
                <a:gd name="T33" fmla="*/ 27 h 27"/>
                <a:gd name="T34" fmla="*/ 43 w 44"/>
                <a:gd name="T35" fmla="*/ 25 h 27"/>
                <a:gd name="T36" fmla="*/ 43 w 44"/>
                <a:gd name="T37" fmla="*/ 7 h 27"/>
                <a:gd name="T38" fmla="*/ 42 w 44"/>
                <a:gd name="T39"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27">
                  <a:moveTo>
                    <a:pt x="2" y="2"/>
                  </a:moveTo>
                  <a:cubicBezTo>
                    <a:pt x="3" y="3"/>
                    <a:pt x="19" y="11"/>
                    <a:pt x="20" y="12"/>
                  </a:cubicBezTo>
                  <a:cubicBezTo>
                    <a:pt x="20" y="12"/>
                    <a:pt x="21" y="12"/>
                    <a:pt x="22" y="12"/>
                  </a:cubicBezTo>
                  <a:cubicBezTo>
                    <a:pt x="23" y="12"/>
                    <a:pt x="23" y="12"/>
                    <a:pt x="24" y="12"/>
                  </a:cubicBezTo>
                  <a:cubicBezTo>
                    <a:pt x="25" y="11"/>
                    <a:pt x="40" y="3"/>
                    <a:pt x="42" y="2"/>
                  </a:cubicBezTo>
                  <a:cubicBezTo>
                    <a:pt x="43" y="1"/>
                    <a:pt x="44" y="0"/>
                    <a:pt x="42" y="0"/>
                  </a:cubicBezTo>
                  <a:cubicBezTo>
                    <a:pt x="2" y="0"/>
                    <a:pt x="2" y="0"/>
                    <a:pt x="2" y="0"/>
                  </a:cubicBezTo>
                  <a:cubicBezTo>
                    <a:pt x="0" y="0"/>
                    <a:pt x="1" y="1"/>
                    <a:pt x="2" y="2"/>
                  </a:cubicBezTo>
                  <a:close/>
                  <a:moveTo>
                    <a:pt x="42" y="7"/>
                  </a:moveTo>
                  <a:cubicBezTo>
                    <a:pt x="41" y="7"/>
                    <a:pt x="25" y="16"/>
                    <a:pt x="24" y="16"/>
                  </a:cubicBezTo>
                  <a:cubicBezTo>
                    <a:pt x="23" y="17"/>
                    <a:pt x="23" y="17"/>
                    <a:pt x="22" y="17"/>
                  </a:cubicBezTo>
                  <a:cubicBezTo>
                    <a:pt x="21" y="17"/>
                    <a:pt x="20" y="17"/>
                    <a:pt x="20" y="16"/>
                  </a:cubicBezTo>
                  <a:cubicBezTo>
                    <a:pt x="19" y="16"/>
                    <a:pt x="3" y="7"/>
                    <a:pt x="2" y="7"/>
                  </a:cubicBezTo>
                  <a:cubicBezTo>
                    <a:pt x="1" y="6"/>
                    <a:pt x="1" y="7"/>
                    <a:pt x="1" y="7"/>
                  </a:cubicBezTo>
                  <a:cubicBezTo>
                    <a:pt x="1" y="8"/>
                    <a:pt x="1" y="25"/>
                    <a:pt x="1" y="25"/>
                  </a:cubicBezTo>
                  <a:cubicBezTo>
                    <a:pt x="1" y="26"/>
                    <a:pt x="2" y="27"/>
                    <a:pt x="3" y="27"/>
                  </a:cubicBezTo>
                  <a:cubicBezTo>
                    <a:pt x="41" y="27"/>
                    <a:pt x="41" y="27"/>
                    <a:pt x="41" y="27"/>
                  </a:cubicBezTo>
                  <a:cubicBezTo>
                    <a:pt x="42" y="27"/>
                    <a:pt x="43" y="26"/>
                    <a:pt x="43" y="25"/>
                  </a:cubicBezTo>
                  <a:cubicBezTo>
                    <a:pt x="43" y="25"/>
                    <a:pt x="43" y="8"/>
                    <a:pt x="43" y="7"/>
                  </a:cubicBezTo>
                  <a:cubicBezTo>
                    <a:pt x="43" y="7"/>
                    <a:pt x="43" y="6"/>
                    <a:pt x="42" y="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pPr>
                <a:defRPr/>
              </a:pPr>
              <a:endParaRPr lang="id-ID" sz="2400">
                <a:solidFill>
                  <a:prstClr val="black">
                    <a:lumMod val="65000"/>
                    <a:lumOff val="35000"/>
                  </a:prstClr>
                </a:solidFill>
                <a:latin typeface="Arial" panose="020B0604020202020204"/>
                <a:ea typeface="微软雅黑"/>
              </a:endParaRPr>
            </a:p>
          </p:txBody>
        </p:sp>
      </p:grpSp>
      <p:grpSp>
        <p:nvGrpSpPr>
          <p:cNvPr id="35" name="组合 34"/>
          <p:cNvGrpSpPr/>
          <p:nvPr/>
        </p:nvGrpSpPr>
        <p:grpSpPr>
          <a:xfrm>
            <a:off x="6945630" y="2963227"/>
            <a:ext cx="450533" cy="452438"/>
            <a:chOff x="12694" y="5813"/>
            <a:chExt cx="946" cy="950"/>
          </a:xfrm>
        </p:grpSpPr>
        <p:sp>
          <p:nvSpPr>
            <p:cNvPr id="33" name="Freeform 10"/>
            <p:cNvSpPr/>
            <p:nvPr/>
          </p:nvSpPr>
          <p:spPr>
            <a:xfrm>
              <a:off x="12694" y="5813"/>
              <a:ext cx="946" cy="9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2"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rgbClr val="236278"/>
            </a:solidFill>
            <a:ln w="9525">
              <a:noFill/>
            </a:ln>
          </p:spPr>
          <p:txBody>
            <a:bodyPr/>
            <a:lstStyle/>
            <a:p>
              <a:pPr>
                <a:defRPr/>
              </a:pPr>
              <a:endParaRPr lang="zh-CN" altLang="en-US">
                <a:solidFill>
                  <a:prstClr val="black">
                    <a:lumMod val="65000"/>
                    <a:lumOff val="35000"/>
                  </a:prstClr>
                </a:solidFill>
                <a:latin typeface="Calibri"/>
                <a:ea typeface="宋体" pitchFamily="2" charset="-122"/>
              </a:endParaRPr>
            </a:p>
          </p:txBody>
        </p:sp>
        <p:sp>
          <p:nvSpPr>
            <p:cNvPr id="34" name="Freeform 5"/>
            <p:cNvSpPr>
              <a:spLocks noEditPoints="1"/>
            </p:cNvSpPr>
            <p:nvPr/>
          </p:nvSpPr>
          <p:spPr bwMode="auto">
            <a:xfrm>
              <a:off x="12837" y="5978"/>
              <a:ext cx="634" cy="644"/>
            </a:xfrm>
            <a:custGeom>
              <a:avLst/>
              <a:gdLst>
                <a:gd name="T0" fmla="*/ 803 w 901"/>
                <a:gd name="T1" fmla="*/ 514 h 913"/>
                <a:gd name="T2" fmla="*/ 860 w 901"/>
                <a:gd name="T3" fmla="*/ 431 h 913"/>
                <a:gd name="T4" fmla="*/ 484 w 901"/>
                <a:gd name="T5" fmla="*/ 490 h 913"/>
                <a:gd name="T6" fmla="*/ 445 w 901"/>
                <a:gd name="T7" fmla="*/ 441 h 913"/>
                <a:gd name="T8" fmla="*/ 500 w 901"/>
                <a:gd name="T9" fmla="*/ 399 h 913"/>
                <a:gd name="T10" fmla="*/ 476 w 901"/>
                <a:gd name="T11" fmla="*/ 385 h 913"/>
                <a:gd name="T12" fmla="*/ 397 w 901"/>
                <a:gd name="T13" fmla="*/ 462 h 913"/>
                <a:gd name="T14" fmla="*/ 484 w 901"/>
                <a:gd name="T15" fmla="*/ 522 h 913"/>
                <a:gd name="T16" fmla="*/ 585 w 901"/>
                <a:gd name="T17" fmla="*/ 478 h 913"/>
                <a:gd name="T18" fmla="*/ 617 w 901"/>
                <a:gd name="T19" fmla="*/ 375 h 913"/>
                <a:gd name="T20" fmla="*/ 512 w 901"/>
                <a:gd name="T21" fmla="*/ 279 h 913"/>
                <a:gd name="T22" fmla="*/ 370 w 901"/>
                <a:gd name="T23" fmla="*/ 308 h 913"/>
                <a:gd name="T24" fmla="*/ 277 w 901"/>
                <a:gd name="T25" fmla="*/ 470 h 913"/>
                <a:gd name="T26" fmla="*/ 342 w 901"/>
                <a:gd name="T27" fmla="*/ 589 h 913"/>
                <a:gd name="T28" fmla="*/ 492 w 901"/>
                <a:gd name="T29" fmla="*/ 630 h 913"/>
                <a:gd name="T30" fmla="*/ 528 w 901"/>
                <a:gd name="T31" fmla="*/ 686 h 913"/>
                <a:gd name="T32" fmla="*/ 413 w 901"/>
                <a:gd name="T33" fmla="*/ 698 h 913"/>
                <a:gd name="T34" fmla="*/ 212 w 901"/>
                <a:gd name="T35" fmla="*/ 528 h 913"/>
                <a:gd name="T36" fmla="*/ 216 w 901"/>
                <a:gd name="T37" fmla="*/ 377 h 913"/>
                <a:gd name="T38" fmla="*/ 433 w 901"/>
                <a:gd name="T39" fmla="*/ 207 h 913"/>
                <a:gd name="T40" fmla="*/ 567 w 901"/>
                <a:gd name="T41" fmla="*/ 219 h 913"/>
                <a:gd name="T42" fmla="*/ 694 w 901"/>
                <a:gd name="T43" fmla="*/ 381 h 913"/>
                <a:gd name="T44" fmla="*/ 664 w 901"/>
                <a:gd name="T45" fmla="*/ 498 h 913"/>
                <a:gd name="T46" fmla="*/ 490 w 901"/>
                <a:gd name="T47" fmla="*/ 597 h 913"/>
                <a:gd name="T48" fmla="*/ 388 w 901"/>
                <a:gd name="T49" fmla="*/ 573 h 913"/>
                <a:gd name="T50" fmla="*/ 322 w 901"/>
                <a:gd name="T51" fmla="*/ 468 h 913"/>
                <a:gd name="T52" fmla="*/ 362 w 901"/>
                <a:gd name="T53" fmla="*/ 360 h 913"/>
                <a:gd name="T54" fmla="*/ 469 w 901"/>
                <a:gd name="T55" fmla="*/ 310 h 913"/>
                <a:gd name="T56" fmla="*/ 573 w 901"/>
                <a:gd name="T57" fmla="*/ 393 h 913"/>
                <a:gd name="T58" fmla="*/ 534 w 901"/>
                <a:gd name="T59" fmla="*/ 472 h 913"/>
                <a:gd name="T60" fmla="*/ 749 w 901"/>
                <a:gd name="T61" fmla="*/ 354 h 913"/>
                <a:gd name="T62" fmla="*/ 868 w 901"/>
                <a:gd name="T63" fmla="*/ 257 h 913"/>
                <a:gd name="T64" fmla="*/ 712 w 901"/>
                <a:gd name="T65" fmla="*/ 255 h 913"/>
                <a:gd name="T66" fmla="*/ 668 w 901"/>
                <a:gd name="T67" fmla="*/ 209 h 913"/>
                <a:gd name="T68" fmla="*/ 712 w 901"/>
                <a:gd name="T69" fmla="*/ 77 h 913"/>
                <a:gd name="T70" fmla="*/ 573 w 901"/>
                <a:gd name="T71" fmla="*/ 170 h 913"/>
                <a:gd name="T72" fmla="*/ 516 w 901"/>
                <a:gd name="T73" fmla="*/ 122 h 913"/>
                <a:gd name="T74" fmla="*/ 465 w 901"/>
                <a:gd name="T75" fmla="*/ 12 h 913"/>
                <a:gd name="T76" fmla="*/ 419 w 901"/>
                <a:gd name="T77" fmla="*/ 168 h 913"/>
                <a:gd name="T78" fmla="*/ 334 w 901"/>
                <a:gd name="T79" fmla="*/ 126 h 913"/>
                <a:gd name="T80" fmla="*/ 233 w 901"/>
                <a:gd name="T81" fmla="*/ 89 h 913"/>
                <a:gd name="T82" fmla="*/ 279 w 901"/>
                <a:gd name="T83" fmla="*/ 225 h 913"/>
                <a:gd name="T84" fmla="*/ 174 w 901"/>
                <a:gd name="T85" fmla="*/ 227 h 913"/>
                <a:gd name="T86" fmla="*/ 83 w 901"/>
                <a:gd name="T87" fmla="*/ 271 h 913"/>
                <a:gd name="T88" fmla="*/ 166 w 901"/>
                <a:gd name="T89" fmla="*/ 494 h 913"/>
                <a:gd name="T90" fmla="*/ 87 w 901"/>
                <a:gd name="T91" fmla="*/ 403 h 913"/>
                <a:gd name="T92" fmla="*/ 48 w 901"/>
                <a:gd name="T93" fmla="*/ 490 h 913"/>
                <a:gd name="T94" fmla="*/ 225 w 901"/>
                <a:gd name="T95" fmla="*/ 634 h 913"/>
                <a:gd name="T96" fmla="*/ 97 w 901"/>
                <a:gd name="T97" fmla="*/ 609 h 913"/>
                <a:gd name="T98" fmla="*/ 131 w 901"/>
                <a:gd name="T99" fmla="*/ 688 h 913"/>
                <a:gd name="T100" fmla="*/ 324 w 901"/>
                <a:gd name="T101" fmla="*/ 717 h 913"/>
                <a:gd name="T102" fmla="*/ 220 w 901"/>
                <a:gd name="T103" fmla="*/ 785 h 913"/>
                <a:gd name="T104" fmla="*/ 299 w 901"/>
                <a:gd name="T105" fmla="*/ 814 h 913"/>
                <a:gd name="T106" fmla="*/ 447 w 901"/>
                <a:gd name="T107" fmla="*/ 749 h 913"/>
                <a:gd name="T108" fmla="*/ 423 w 901"/>
                <a:gd name="T109" fmla="*/ 875 h 913"/>
                <a:gd name="T110" fmla="*/ 502 w 901"/>
                <a:gd name="T111" fmla="*/ 832 h 913"/>
                <a:gd name="T112" fmla="*/ 573 w 901"/>
                <a:gd name="T113" fmla="*/ 709 h 913"/>
                <a:gd name="T114" fmla="*/ 642 w 901"/>
                <a:gd name="T115" fmla="*/ 826 h 913"/>
                <a:gd name="T116" fmla="*/ 678 w 901"/>
                <a:gd name="T117" fmla="*/ 733 h 913"/>
                <a:gd name="T118" fmla="*/ 670 w 901"/>
                <a:gd name="T119" fmla="*/ 630 h 913"/>
                <a:gd name="T120" fmla="*/ 810 w 901"/>
                <a:gd name="T121" fmla="*/ 684 h 913"/>
                <a:gd name="T122" fmla="*/ 777 w 901"/>
                <a:gd name="T123" fmla="*/ 57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1" h="913">
                  <a:moveTo>
                    <a:pt x="735" y="419"/>
                  </a:moveTo>
                  <a:lnTo>
                    <a:pt x="735" y="419"/>
                  </a:lnTo>
                  <a:lnTo>
                    <a:pt x="737" y="441"/>
                  </a:lnTo>
                  <a:lnTo>
                    <a:pt x="737" y="464"/>
                  </a:lnTo>
                  <a:lnTo>
                    <a:pt x="735" y="488"/>
                  </a:lnTo>
                  <a:lnTo>
                    <a:pt x="733" y="510"/>
                  </a:lnTo>
                  <a:lnTo>
                    <a:pt x="733" y="510"/>
                  </a:lnTo>
                  <a:lnTo>
                    <a:pt x="751" y="514"/>
                  </a:lnTo>
                  <a:lnTo>
                    <a:pt x="765" y="516"/>
                  </a:lnTo>
                  <a:lnTo>
                    <a:pt x="779" y="518"/>
                  </a:lnTo>
                  <a:lnTo>
                    <a:pt x="791" y="516"/>
                  </a:lnTo>
                  <a:lnTo>
                    <a:pt x="803" y="514"/>
                  </a:lnTo>
                  <a:lnTo>
                    <a:pt x="814" y="512"/>
                  </a:lnTo>
                  <a:lnTo>
                    <a:pt x="830" y="504"/>
                  </a:lnTo>
                  <a:lnTo>
                    <a:pt x="846" y="496"/>
                  </a:lnTo>
                  <a:lnTo>
                    <a:pt x="862" y="490"/>
                  </a:lnTo>
                  <a:lnTo>
                    <a:pt x="870" y="488"/>
                  </a:lnTo>
                  <a:lnTo>
                    <a:pt x="878" y="486"/>
                  </a:lnTo>
                  <a:lnTo>
                    <a:pt x="889" y="488"/>
                  </a:lnTo>
                  <a:lnTo>
                    <a:pt x="901" y="490"/>
                  </a:lnTo>
                  <a:lnTo>
                    <a:pt x="901" y="490"/>
                  </a:lnTo>
                  <a:lnTo>
                    <a:pt x="889" y="468"/>
                  </a:lnTo>
                  <a:lnTo>
                    <a:pt x="876" y="447"/>
                  </a:lnTo>
                  <a:lnTo>
                    <a:pt x="860" y="431"/>
                  </a:lnTo>
                  <a:lnTo>
                    <a:pt x="850" y="423"/>
                  </a:lnTo>
                  <a:lnTo>
                    <a:pt x="842" y="419"/>
                  </a:lnTo>
                  <a:lnTo>
                    <a:pt x="832" y="413"/>
                  </a:lnTo>
                  <a:lnTo>
                    <a:pt x="820" y="411"/>
                  </a:lnTo>
                  <a:lnTo>
                    <a:pt x="808" y="409"/>
                  </a:lnTo>
                  <a:lnTo>
                    <a:pt x="795" y="407"/>
                  </a:lnTo>
                  <a:lnTo>
                    <a:pt x="781" y="409"/>
                  </a:lnTo>
                  <a:lnTo>
                    <a:pt x="767" y="411"/>
                  </a:lnTo>
                  <a:lnTo>
                    <a:pt x="751" y="415"/>
                  </a:lnTo>
                  <a:lnTo>
                    <a:pt x="735" y="419"/>
                  </a:lnTo>
                  <a:lnTo>
                    <a:pt x="735" y="419"/>
                  </a:lnTo>
                  <a:close/>
                  <a:moveTo>
                    <a:pt x="484" y="490"/>
                  </a:moveTo>
                  <a:lnTo>
                    <a:pt x="484" y="490"/>
                  </a:lnTo>
                  <a:lnTo>
                    <a:pt x="476" y="490"/>
                  </a:lnTo>
                  <a:lnTo>
                    <a:pt x="467" y="490"/>
                  </a:lnTo>
                  <a:lnTo>
                    <a:pt x="461" y="486"/>
                  </a:lnTo>
                  <a:lnTo>
                    <a:pt x="455" y="482"/>
                  </a:lnTo>
                  <a:lnTo>
                    <a:pt x="451" y="478"/>
                  </a:lnTo>
                  <a:lnTo>
                    <a:pt x="447" y="472"/>
                  </a:lnTo>
                  <a:lnTo>
                    <a:pt x="443" y="464"/>
                  </a:lnTo>
                  <a:lnTo>
                    <a:pt x="443" y="458"/>
                  </a:lnTo>
                  <a:lnTo>
                    <a:pt x="443" y="458"/>
                  </a:lnTo>
                  <a:lnTo>
                    <a:pt x="443" y="449"/>
                  </a:lnTo>
                  <a:lnTo>
                    <a:pt x="445" y="441"/>
                  </a:lnTo>
                  <a:lnTo>
                    <a:pt x="447" y="435"/>
                  </a:lnTo>
                  <a:lnTo>
                    <a:pt x="451" y="429"/>
                  </a:lnTo>
                  <a:lnTo>
                    <a:pt x="457" y="425"/>
                  </a:lnTo>
                  <a:lnTo>
                    <a:pt x="461" y="421"/>
                  </a:lnTo>
                  <a:lnTo>
                    <a:pt x="469" y="417"/>
                  </a:lnTo>
                  <a:lnTo>
                    <a:pt x="478" y="417"/>
                  </a:lnTo>
                  <a:lnTo>
                    <a:pt x="478" y="417"/>
                  </a:lnTo>
                  <a:lnTo>
                    <a:pt x="486" y="413"/>
                  </a:lnTo>
                  <a:lnTo>
                    <a:pt x="494" y="409"/>
                  </a:lnTo>
                  <a:lnTo>
                    <a:pt x="494" y="409"/>
                  </a:lnTo>
                  <a:lnTo>
                    <a:pt x="498" y="403"/>
                  </a:lnTo>
                  <a:lnTo>
                    <a:pt x="500" y="399"/>
                  </a:lnTo>
                  <a:lnTo>
                    <a:pt x="500" y="399"/>
                  </a:lnTo>
                  <a:lnTo>
                    <a:pt x="500" y="399"/>
                  </a:lnTo>
                  <a:lnTo>
                    <a:pt x="498" y="399"/>
                  </a:lnTo>
                  <a:lnTo>
                    <a:pt x="498" y="399"/>
                  </a:lnTo>
                  <a:lnTo>
                    <a:pt x="498" y="393"/>
                  </a:lnTo>
                  <a:lnTo>
                    <a:pt x="494" y="389"/>
                  </a:lnTo>
                  <a:lnTo>
                    <a:pt x="494" y="389"/>
                  </a:lnTo>
                  <a:lnTo>
                    <a:pt x="486" y="385"/>
                  </a:lnTo>
                  <a:lnTo>
                    <a:pt x="476" y="385"/>
                  </a:lnTo>
                  <a:lnTo>
                    <a:pt x="476" y="385"/>
                  </a:lnTo>
                  <a:lnTo>
                    <a:pt x="476" y="385"/>
                  </a:lnTo>
                  <a:lnTo>
                    <a:pt x="476" y="385"/>
                  </a:lnTo>
                  <a:lnTo>
                    <a:pt x="476" y="385"/>
                  </a:lnTo>
                  <a:lnTo>
                    <a:pt x="457" y="387"/>
                  </a:lnTo>
                  <a:lnTo>
                    <a:pt x="441" y="393"/>
                  </a:lnTo>
                  <a:lnTo>
                    <a:pt x="427" y="401"/>
                  </a:lnTo>
                  <a:lnTo>
                    <a:pt x="417" y="411"/>
                  </a:lnTo>
                  <a:lnTo>
                    <a:pt x="417" y="411"/>
                  </a:lnTo>
                  <a:lnTo>
                    <a:pt x="407" y="421"/>
                  </a:lnTo>
                  <a:lnTo>
                    <a:pt x="401" y="433"/>
                  </a:lnTo>
                  <a:lnTo>
                    <a:pt x="397" y="447"/>
                  </a:lnTo>
                  <a:lnTo>
                    <a:pt x="397" y="462"/>
                  </a:lnTo>
                  <a:lnTo>
                    <a:pt x="397" y="462"/>
                  </a:lnTo>
                  <a:lnTo>
                    <a:pt x="397" y="462"/>
                  </a:lnTo>
                  <a:lnTo>
                    <a:pt x="397" y="462"/>
                  </a:lnTo>
                  <a:lnTo>
                    <a:pt x="397" y="462"/>
                  </a:lnTo>
                  <a:lnTo>
                    <a:pt x="399" y="474"/>
                  </a:lnTo>
                  <a:lnTo>
                    <a:pt x="405" y="486"/>
                  </a:lnTo>
                  <a:lnTo>
                    <a:pt x="413" y="498"/>
                  </a:lnTo>
                  <a:lnTo>
                    <a:pt x="423" y="506"/>
                  </a:lnTo>
                  <a:lnTo>
                    <a:pt x="423" y="506"/>
                  </a:lnTo>
                  <a:lnTo>
                    <a:pt x="435" y="514"/>
                  </a:lnTo>
                  <a:lnTo>
                    <a:pt x="449" y="520"/>
                  </a:lnTo>
                  <a:lnTo>
                    <a:pt x="465" y="522"/>
                  </a:lnTo>
                  <a:lnTo>
                    <a:pt x="484" y="522"/>
                  </a:lnTo>
                  <a:lnTo>
                    <a:pt x="484" y="522"/>
                  </a:lnTo>
                  <a:lnTo>
                    <a:pt x="484" y="522"/>
                  </a:lnTo>
                  <a:lnTo>
                    <a:pt x="484" y="522"/>
                  </a:lnTo>
                  <a:lnTo>
                    <a:pt x="484" y="522"/>
                  </a:lnTo>
                  <a:lnTo>
                    <a:pt x="500" y="520"/>
                  </a:lnTo>
                  <a:lnTo>
                    <a:pt x="514" y="518"/>
                  </a:lnTo>
                  <a:lnTo>
                    <a:pt x="528" y="514"/>
                  </a:lnTo>
                  <a:lnTo>
                    <a:pt x="540" y="508"/>
                  </a:lnTo>
                  <a:lnTo>
                    <a:pt x="552" y="502"/>
                  </a:lnTo>
                  <a:lnTo>
                    <a:pt x="565" y="494"/>
                  </a:lnTo>
                  <a:lnTo>
                    <a:pt x="575" y="486"/>
                  </a:lnTo>
                  <a:lnTo>
                    <a:pt x="585" y="478"/>
                  </a:lnTo>
                  <a:lnTo>
                    <a:pt x="585" y="478"/>
                  </a:lnTo>
                  <a:lnTo>
                    <a:pt x="601" y="458"/>
                  </a:lnTo>
                  <a:lnTo>
                    <a:pt x="607" y="447"/>
                  </a:lnTo>
                  <a:lnTo>
                    <a:pt x="611" y="435"/>
                  </a:lnTo>
                  <a:lnTo>
                    <a:pt x="615" y="425"/>
                  </a:lnTo>
                  <a:lnTo>
                    <a:pt x="617" y="413"/>
                  </a:lnTo>
                  <a:lnTo>
                    <a:pt x="619" y="401"/>
                  </a:lnTo>
                  <a:lnTo>
                    <a:pt x="619" y="389"/>
                  </a:lnTo>
                  <a:lnTo>
                    <a:pt x="619" y="389"/>
                  </a:lnTo>
                  <a:lnTo>
                    <a:pt x="619" y="387"/>
                  </a:lnTo>
                  <a:lnTo>
                    <a:pt x="619" y="387"/>
                  </a:lnTo>
                  <a:lnTo>
                    <a:pt x="619" y="387"/>
                  </a:lnTo>
                  <a:lnTo>
                    <a:pt x="617" y="375"/>
                  </a:lnTo>
                  <a:lnTo>
                    <a:pt x="615" y="362"/>
                  </a:lnTo>
                  <a:lnTo>
                    <a:pt x="611" y="352"/>
                  </a:lnTo>
                  <a:lnTo>
                    <a:pt x="605" y="342"/>
                  </a:lnTo>
                  <a:lnTo>
                    <a:pt x="599" y="332"/>
                  </a:lnTo>
                  <a:lnTo>
                    <a:pt x="591" y="322"/>
                  </a:lnTo>
                  <a:lnTo>
                    <a:pt x="573" y="306"/>
                  </a:lnTo>
                  <a:lnTo>
                    <a:pt x="573" y="306"/>
                  </a:lnTo>
                  <a:lnTo>
                    <a:pt x="563" y="300"/>
                  </a:lnTo>
                  <a:lnTo>
                    <a:pt x="550" y="294"/>
                  </a:lnTo>
                  <a:lnTo>
                    <a:pt x="538" y="288"/>
                  </a:lnTo>
                  <a:lnTo>
                    <a:pt x="526" y="283"/>
                  </a:lnTo>
                  <a:lnTo>
                    <a:pt x="512" y="279"/>
                  </a:lnTo>
                  <a:lnTo>
                    <a:pt x="498" y="277"/>
                  </a:lnTo>
                  <a:lnTo>
                    <a:pt x="484" y="277"/>
                  </a:lnTo>
                  <a:lnTo>
                    <a:pt x="469" y="277"/>
                  </a:lnTo>
                  <a:lnTo>
                    <a:pt x="469" y="277"/>
                  </a:lnTo>
                  <a:lnTo>
                    <a:pt x="467" y="277"/>
                  </a:lnTo>
                  <a:lnTo>
                    <a:pt x="467" y="277"/>
                  </a:lnTo>
                  <a:lnTo>
                    <a:pt x="467" y="277"/>
                  </a:lnTo>
                  <a:lnTo>
                    <a:pt x="447" y="279"/>
                  </a:lnTo>
                  <a:lnTo>
                    <a:pt x="427" y="285"/>
                  </a:lnTo>
                  <a:lnTo>
                    <a:pt x="407" y="292"/>
                  </a:lnTo>
                  <a:lnTo>
                    <a:pt x="388" y="298"/>
                  </a:lnTo>
                  <a:lnTo>
                    <a:pt x="370" y="308"/>
                  </a:lnTo>
                  <a:lnTo>
                    <a:pt x="354" y="318"/>
                  </a:lnTo>
                  <a:lnTo>
                    <a:pt x="340" y="330"/>
                  </a:lnTo>
                  <a:lnTo>
                    <a:pt x="326" y="342"/>
                  </a:lnTo>
                  <a:lnTo>
                    <a:pt x="326" y="342"/>
                  </a:lnTo>
                  <a:lnTo>
                    <a:pt x="314" y="356"/>
                  </a:lnTo>
                  <a:lnTo>
                    <a:pt x="303" y="371"/>
                  </a:lnTo>
                  <a:lnTo>
                    <a:pt x="293" y="387"/>
                  </a:lnTo>
                  <a:lnTo>
                    <a:pt x="287" y="401"/>
                  </a:lnTo>
                  <a:lnTo>
                    <a:pt x="281" y="419"/>
                  </a:lnTo>
                  <a:lnTo>
                    <a:pt x="277" y="435"/>
                  </a:lnTo>
                  <a:lnTo>
                    <a:pt x="275" y="454"/>
                  </a:lnTo>
                  <a:lnTo>
                    <a:pt x="277" y="470"/>
                  </a:lnTo>
                  <a:lnTo>
                    <a:pt x="277" y="470"/>
                  </a:lnTo>
                  <a:lnTo>
                    <a:pt x="277" y="472"/>
                  </a:lnTo>
                  <a:lnTo>
                    <a:pt x="277" y="472"/>
                  </a:lnTo>
                  <a:lnTo>
                    <a:pt x="277" y="472"/>
                  </a:lnTo>
                  <a:lnTo>
                    <a:pt x="279" y="490"/>
                  </a:lnTo>
                  <a:lnTo>
                    <a:pt x="283" y="506"/>
                  </a:lnTo>
                  <a:lnTo>
                    <a:pt x="289" y="522"/>
                  </a:lnTo>
                  <a:lnTo>
                    <a:pt x="297" y="537"/>
                  </a:lnTo>
                  <a:lnTo>
                    <a:pt x="305" y="553"/>
                  </a:lnTo>
                  <a:lnTo>
                    <a:pt x="318" y="565"/>
                  </a:lnTo>
                  <a:lnTo>
                    <a:pt x="330" y="577"/>
                  </a:lnTo>
                  <a:lnTo>
                    <a:pt x="342" y="589"/>
                  </a:lnTo>
                  <a:lnTo>
                    <a:pt x="342" y="589"/>
                  </a:lnTo>
                  <a:lnTo>
                    <a:pt x="358" y="599"/>
                  </a:lnTo>
                  <a:lnTo>
                    <a:pt x="374" y="607"/>
                  </a:lnTo>
                  <a:lnTo>
                    <a:pt x="391" y="615"/>
                  </a:lnTo>
                  <a:lnTo>
                    <a:pt x="409" y="622"/>
                  </a:lnTo>
                  <a:lnTo>
                    <a:pt x="429" y="626"/>
                  </a:lnTo>
                  <a:lnTo>
                    <a:pt x="447" y="630"/>
                  </a:lnTo>
                  <a:lnTo>
                    <a:pt x="467" y="630"/>
                  </a:lnTo>
                  <a:lnTo>
                    <a:pt x="490" y="630"/>
                  </a:lnTo>
                  <a:lnTo>
                    <a:pt x="490" y="630"/>
                  </a:lnTo>
                  <a:lnTo>
                    <a:pt x="492" y="630"/>
                  </a:lnTo>
                  <a:lnTo>
                    <a:pt x="492" y="630"/>
                  </a:lnTo>
                  <a:lnTo>
                    <a:pt x="500" y="630"/>
                  </a:lnTo>
                  <a:lnTo>
                    <a:pt x="506" y="632"/>
                  </a:lnTo>
                  <a:lnTo>
                    <a:pt x="514" y="634"/>
                  </a:lnTo>
                  <a:lnTo>
                    <a:pt x="520" y="638"/>
                  </a:lnTo>
                  <a:lnTo>
                    <a:pt x="524" y="644"/>
                  </a:lnTo>
                  <a:lnTo>
                    <a:pt x="528" y="650"/>
                  </a:lnTo>
                  <a:lnTo>
                    <a:pt x="530" y="656"/>
                  </a:lnTo>
                  <a:lnTo>
                    <a:pt x="532" y="664"/>
                  </a:lnTo>
                  <a:lnTo>
                    <a:pt x="532" y="664"/>
                  </a:lnTo>
                  <a:lnTo>
                    <a:pt x="532" y="672"/>
                  </a:lnTo>
                  <a:lnTo>
                    <a:pt x="530" y="678"/>
                  </a:lnTo>
                  <a:lnTo>
                    <a:pt x="528" y="686"/>
                  </a:lnTo>
                  <a:lnTo>
                    <a:pt x="522" y="690"/>
                  </a:lnTo>
                  <a:lnTo>
                    <a:pt x="518" y="696"/>
                  </a:lnTo>
                  <a:lnTo>
                    <a:pt x="512" y="700"/>
                  </a:lnTo>
                  <a:lnTo>
                    <a:pt x="506" y="702"/>
                  </a:lnTo>
                  <a:lnTo>
                    <a:pt x="498" y="705"/>
                  </a:lnTo>
                  <a:lnTo>
                    <a:pt x="494" y="705"/>
                  </a:lnTo>
                  <a:lnTo>
                    <a:pt x="494" y="705"/>
                  </a:lnTo>
                  <a:lnTo>
                    <a:pt x="494" y="705"/>
                  </a:lnTo>
                  <a:lnTo>
                    <a:pt x="494" y="705"/>
                  </a:lnTo>
                  <a:lnTo>
                    <a:pt x="467" y="705"/>
                  </a:lnTo>
                  <a:lnTo>
                    <a:pt x="439" y="702"/>
                  </a:lnTo>
                  <a:lnTo>
                    <a:pt x="413" y="698"/>
                  </a:lnTo>
                  <a:lnTo>
                    <a:pt x="388" y="692"/>
                  </a:lnTo>
                  <a:lnTo>
                    <a:pt x="364" y="684"/>
                  </a:lnTo>
                  <a:lnTo>
                    <a:pt x="340" y="674"/>
                  </a:lnTo>
                  <a:lnTo>
                    <a:pt x="318" y="662"/>
                  </a:lnTo>
                  <a:lnTo>
                    <a:pt x="297" y="648"/>
                  </a:lnTo>
                  <a:lnTo>
                    <a:pt x="297" y="648"/>
                  </a:lnTo>
                  <a:lnTo>
                    <a:pt x="279" y="632"/>
                  </a:lnTo>
                  <a:lnTo>
                    <a:pt x="261" y="613"/>
                  </a:lnTo>
                  <a:lnTo>
                    <a:pt x="245" y="595"/>
                  </a:lnTo>
                  <a:lnTo>
                    <a:pt x="233" y="573"/>
                  </a:lnTo>
                  <a:lnTo>
                    <a:pt x="220" y="553"/>
                  </a:lnTo>
                  <a:lnTo>
                    <a:pt x="212" y="528"/>
                  </a:lnTo>
                  <a:lnTo>
                    <a:pt x="206" y="504"/>
                  </a:lnTo>
                  <a:lnTo>
                    <a:pt x="202" y="478"/>
                  </a:lnTo>
                  <a:lnTo>
                    <a:pt x="202" y="478"/>
                  </a:lnTo>
                  <a:lnTo>
                    <a:pt x="202" y="478"/>
                  </a:lnTo>
                  <a:lnTo>
                    <a:pt x="202" y="476"/>
                  </a:lnTo>
                  <a:lnTo>
                    <a:pt x="202" y="476"/>
                  </a:lnTo>
                  <a:lnTo>
                    <a:pt x="202" y="476"/>
                  </a:lnTo>
                  <a:lnTo>
                    <a:pt x="202" y="476"/>
                  </a:lnTo>
                  <a:lnTo>
                    <a:pt x="202" y="449"/>
                  </a:lnTo>
                  <a:lnTo>
                    <a:pt x="204" y="425"/>
                  </a:lnTo>
                  <a:lnTo>
                    <a:pt x="208" y="401"/>
                  </a:lnTo>
                  <a:lnTo>
                    <a:pt x="216" y="377"/>
                  </a:lnTo>
                  <a:lnTo>
                    <a:pt x="227" y="352"/>
                  </a:lnTo>
                  <a:lnTo>
                    <a:pt x="241" y="332"/>
                  </a:lnTo>
                  <a:lnTo>
                    <a:pt x="255" y="310"/>
                  </a:lnTo>
                  <a:lnTo>
                    <a:pt x="271" y="292"/>
                  </a:lnTo>
                  <a:lnTo>
                    <a:pt x="271" y="292"/>
                  </a:lnTo>
                  <a:lnTo>
                    <a:pt x="291" y="273"/>
                  </a:lnTo>
                  <a:lnTo>
                    <a:pt x="312" y="257"/>
                  </a:lnTo>
                  <a:lnTo>
                    <a:pt x="332" y="243"/>
                  </a:lnTo>
                  <a:lnTo>
                    <a:pt x="356" y="231"/>
                  </a:lnTo>
                  <a:lnTo>
                    <a:pt x="380" y="221"/>
                  </a:lnTo>
                  <a:lnTo>
                    <a:pt x="407" y="213"/>
                  </a:lnTo>
                  <a:lnTo>
                    <a:pt x="433" y="207"/>
                  </a:lnTo>
                  <a:lnTo>
                    <a:pt x="461" y="203"/>
                  </a:lnTo>
                  <a:lnTo>
                    <a:pt x="461" y="203"/>
                  </a:lnTo>
                  <a:lnTo>
                    <a:pt x="461" y="203"/>
                  </a:lnTo>
                  <a:lnTo>
                    <a:pt x="463" y="203"/>
                  </a:lnTo>
                  <a:lnTo>
                    <a:pt x="463" y="203"/>
                  </a:lnTo>
                  <a:lnTo>
                    <a:pt x="463" y="203"/>
                  </a:lnTo>
                  <a:lnTo>
                    <a:pt x="463" y="203"/>
                  </a:lnTo>
                  <a:lnTo>
                    <a:pt x="486" y="203"/>
                  </a:lnTo>
                  <a:lnTo>
                    <a:pt x="506" y="205"/>
                  </a:lnTo>
                  <a:lnTo>
                    <a:pt x="528" y="207"/>
                  </a:lnTo>
                  <a:lnTo>
                    <a:pt x="548" y="213"/>
                  </a:lnTo>
                  <a:lnTo>
                    <a:pt x="567" y="219"/>
                  </a:lnTo>
                  <a:lnTo>
                    <a:pt x="585" y="227"/>
                  </a:lnTo>
                  <a:lnTo>
                    <a:pt x="601" y="237"/>
                  </a:lnTo>
                  <a:lnTo>
                    <a:pt x="617" y="247"/>
                  </a:lnTo>
                  <a:lnTo>
                    <a:pt x="617" y="247"/>
                  </a:lnTo>
                  <a:lnTo>
                    <a:pt x="633" y="259"/>
                  </a:lnTo>
                  <a:lnTo>
                    <a:pt x="648" y="273"/>
                  </a:lnTo>
                  <a:lnTo>
                    <a:pt x="660" y="290"/>
                  </a:lnTo>
                  <a:lnTo>
                    <a:pt x="670" y="306"/>
                  </a:lnTo>
                  <a:lnTo>
                    <a:pt x="678" y="324"/>
                  </a:lnTo>
                  <a:lnTo>
                    <a:pt x="686" y="342"/>
                  </a:lnTo>
                  <a:lnTo>
                    <a:pt x="690" y="360"/>
                  </a:lnTo>
                  <a:lnTo>
                    <a:pt x="694" y="381"/>
                  </a:lnTo>
                  <a:lnTo>
                    <a:pt x="694" y="381"/>
                  </a:lnTo>
                  <a:lnTo>
                    <a:pt x="694" y="381"/>
                  </a:lnTo>
                  <a:lnTo>
                    <a:pt x="694" y="383"/>
                  </a:lnTo>
                  <a:lnTo>
                    <a:pt x="694" y="383"/>
                  </a:lnTo>
                  <a:lnTo>
                    <a:pt x="694" y="383"/>
                  </a:lnTo>
                  <a:lnTo>
                    <a:pt x="694" y="383"/>
                  </a:lnTo>
                  <a:lnTo>
                    <a:pt x="694" y="403"/>
                  </a:lnTo>
                  <a:lnTo>
                    <a:pt x="692" y="423"/>
                  </a:lnTo>
                  <a:lnTo>
                    <a:pt x="688" y="443"/>
                  </a:lnTo>
                  <a:lnTo>
                    <a:pt x="682" y="462"/>
                  </a:lnTo>
                  <a:lnTo>
                    <a:pt x="674" y="480"/>
                  </a:lnTo>
                  <a:lnTo>
                    <a:pt x="664" y="498"/>
                  </a:lnTo>
                  <a:lnTo>
                    <a:pt x="652" y="514"/>
                  </a:lnTo>
                  <a:lnTo>
                    <a:pt x="637" y="528"/>
                  </a:lnTo>
                  <a:lnTo>
                    <a:pt x="637" y="528"/>
                  </a:lnTo>
                  <a:lnTo>
                    <a:pt x="623" y="543"/>
                  </a:lnTo>
                  <a:lnTo>
                    <a:pt x="607" y="555"/>
                  </a:lnTo>
                  <a:lnTo>
                    <a:pt x="591" y="565"/>
                  </a:lnTo>
                  <a:lnTo>
                    <a:pt x="573" y="575"/>
                  </a:lnTo>
                  <a:lnTo>
                    <a:pt x="552" y="583"/>
                  </a:lnTo>
                  <a:lnTo>
                    <a:pt x="532" y="589"/>
                  </a:lnTo>
                  <a:lnTo>
                    <a:pt x="512" y="595"/>
                  </a:lnTo>
                  <a:lnTo>
                    <a:pt x="490" y="597"/>
                  </a:lnTo>
                  <a:lnTo>
                    <a:pt x="490" y="597"/>
                  </a:lnTo>
                  <a:lnTo>
                    <a:pt x="490" y="597"/>
                  </a:lnTo>
                  <a:lnTo>
                    <a:pt x="488" y="597"/>
                  </a:lnTo>
                  <a:lnTo>
                    <a:pt x="488" y="597"/>
                  </a:lnTo>
                  <a:lnTo>
                    <a:pt x="488" y="597"/>
                  </a:lnTo>
                  <a:lnTo>
                    <a:pt x="488" y="597"/>
                  </a:lnTo>
                  <a:lnTo>
                    <a:pt x="474" y="597"/>
                  </a:lnTo>
                  <a:lnTo>
                    <a:pt x="457" y="597"/>
                  </a:lnTo>
                  <a:lnTo>
                    <a:pt x="443" y="595"/>
                  </a:lnTo>
                  <a:lnTo>
                    <a:pt x="429" y="591"/>
                  </a:lnTo>
                  <a:lnTo>
                    <a:pt x="415" y="587"/>
                  </a:lnTo>
                  <a:lnTo>
                    <a:pt x="401" y="581"/>
                  </a:lnTo>
                  <a:lnTo>
                    <a:pt x="388" y="573"/>
                  </a:lnTo>
                  <a:lnTo>
                    <a:pt x="378" y="565"/>
                  </a:lnTo>
                  <a:lnTo>
                    <a:pt x="378" y="565"/>
                  </a:lnTo>
                  <a:lnTo>
                    <a:pt x="366" y="557"/>
                  </a:lnTo>
                  <a:lnTo>
                    <a:pt x="356" y="547"/>
                  </a:lnTo>
                  <a:lnTo>
                    <a:pt x="348" y="534"/>
                  </a:lnTo>
                  <a:lnTo>
                    <a:pt x="340" y="522"/>
                  </a:lnTo>
                  <a:lnTo>
                    <a:pt x="334" y="510"/>
                  </a:lnTo>
                  <a:lnTo>
                    <a:pt x="328" y="496"/>
                  </a:lnTo>
                  <a:lnTo>
                    <a:pt x="324" y="482"/>
                  </a:lnTo>
                  <a:lnTo>
                    <a:pt x="322" y="468"/>
                  </a:lnTo>
                  <a:lnTo>
                    <a:pt x="322" y="468"/>
                  </a:lnTo>
                  <a:lnTo>
                    <a:pt x="322" y="468"/>
                  </a:lnTo>
                  <a:lnTo>
                    <a:pt x="322" y="466"/>
                  </a:lnTo>
                  <a:lnTo>
                    <a:pt x="322" y="466"/>
                  </a:lnTo>
                  <a:lnTo>
                    <a:pt x="322" y="466"/>
                  </a:lnTo>
                  <a:lnTo>
                    <a:pt x="322" y="466"/>
                  </a:lnTo>
                  <a:lnTo>
                    <a:pt x="322" y="451"/>
                  </a:lnTo>
                  <a:lnTo>
                    <a:pt x="324" y="437"/>
                  </a:lnTo>
                  <a:lnTo>
                    <a:pt x="326" y="421"/>
                  </a:lnTo>
                  <a:lnTo>
                    <a:pt x="332" y="409"/>
                  </a:lnTo>
                  <a:lnTo>
                    <a:pt x="336" y="395"/>
                  </a:lnTo>
                  <a:lnTo>
                    <a:pt x="344" y="383"/>
                  </a:lnTo>
                  <a:lnTo>
                    <a:pt x="352" y="371"/>
                  </a:lnTo>
                  <a:lnTo>
                    <a:pt x="362" y="360"/>
                  </a:lnTo>
                  <a:lnTo>
                    <a:pt x="362" y="360"/>
                  </a:lnTo>
                  <a:lnTo>
                    <a:pt x="372" y="350"/>
                  </a:lnTo>
                  <a:lnTo>
                    <a:pt x="384" y="340"/>
                  </a:lnTo>
                  <a:lnTo>
                    <a:pt x="397" y="332"/>
                  </a:lnTo>
                  <a:lnTo>
                    <a:pt x="409" y="326"/>
                  </a:lnTo>
                  <a:lnTo>
                    <a:pt x="423" y="320"/>
                  </a:lnTo>
                  <a:lnTo>
                    <a:pt x="439" y="316"/>
                  </a:lnTo>
                  <a:lnTo>
                    <a:pt x="453" y="312"/>
                  </a:lnTo>
                  <a:lnTo>
                    <a:pt x="469" y="310"/>
                  </a:lnTo>
                  <a:lnTo>
                    <a:pt x="469" y="310"/>
                  </a:lnTo>
                  <a:lnTo>
                    <a:pt x="469" y="310"/>
                  </a:lnTo>
                  <a:lnTo>
                    <a:pt x="469" y="310"/>
                  </a:lnTo>
                  <a:lnTo>
                    <a:pt x="469" y="310"/>
                  </a:lnTo>
                  <a:lnTo>
                    <a:pt x="469" y="310"/>
                  </a:lnTo>
                  <a:lnTo>
                    <a:pt x="469" y="310"/>
                  </a:lnTo>
                  <a:lnTo>
                    <a:pt x="490" y="310"/>
                  </a:lnTo>
                  <a:lnTo>
                    <a:pt x="506" y="314"/>
                  </a:lnTo>
                  <a:lnTo>
                    <a:pt x="524" y="320"/>
                  </a:lnTo>
                  <a:lnTo>
                    <a:pt x="538" y="330"/>
                  </a:lnTo>
                  <a:lnTo>
                    <a:pt x="538" y="330"/>
                  </a:lnTo>
                  <a:lnTo>
                    <a:pt x="552" y="342"/>
                  </a:lnTo>
                  <a:lnTo>
                    <a:pt x="563" y="356"/>
                  </a:lnTo>
                  <a:lnTo>
                    <a:pt x="569" y="373"/>
                  </a:lnTo>
                  <a:lnTo>
                    <a:pt x="573" y="393"/>
                  </a:lnTo>
                  <a:lnTo>
                    <a:pt x="573" y="393"/>
                  </a:lnTo>
                  <a:lnTo>
                    <a:pt x="573" y="393"/>
                  </a:lnTo>
                  <a:lnTo>
                    <a:pt x="573" y="393"/>
                  </a:lnTo>
                  <a:lnTo>
                    <a:pt x="573" y="393"/>
                  </a:lnTo>
                  <a:lnTo>
                    <a:pt x="573" y="393"/>
                  </a:lnTo>
                  <a:lnTo>
                    <a:pt x="573" y="393"/>
                  </a:lnTo>
                  <a:lnTo>
                    <a:pt x="573" y="411"/>
                  </a:lnTo>
                  <a:lnTo>
                    <a:pt x="567" y="429"/>
                  </a:lnTo>
                  <a:lnTo>
                    <a:pt x="559" y="445"/>
                  </a:lnTo>
                  <a:lnTo>
                    <a:pt x="548" y="460"/>
                  </a:lnTo>
                  <a:lnTo>
                    <a:pt x="548" y="460"/>
                  </a:lnTo>
                  <a:lnTo>
                    <a:pt x="534" y="472"/>
                  </a:lnTo>
                  <a:lnTo>
                    <a:pt x="518" y="482"/>
                  </a:lnTo>
                  <a:lnTo>
                    <a:pt x="502" y="488"/>
                  </a:lnTo>
                  <a:lnTo>
                    <a:pt x="484" y="490"/>
                  </a:lnTo>
                  <a:lnTo>
                    <a:pt x="484" y="490"/>
                  </a:lnTo>
                  <a:close/>
                  <a:moveTo>
                    <a:pt x="688" y="279"/>
                  </a:moveTo>
                  <a:lnTo>
                    <a:pt x="688" y="279"/>
                  </a:lnTo>
                  <a:lnTo>
                    <a:pt x="700" y="298"/>
                  </a:lnTo>
                  <a:lnTo>
                    <a:pt x="712" y="318"/>
                  </a:lnTo>
                  <a:lnTo>
                    <a:pt x="723" y="338"/>
                  </a:lnTo>
                  <a:lnTo>
                    <a:pt x="731" y="358"/>
                  </a:lnTo>
                  <a:lnTo>
                    <a:pt x="731" y="358"/>
                  </a:lnTo>
                  <a:lnTo>
                    <a:pt x="749" y="354"/>
                  </a:lnTo>
                  <a:lnTo>
                    <a:pt x="765" y="348"/>
                  </a:lnTo>
                  <a:lnTo>
                    <a:pt x="777" y="342"/>
                  </a:lnTo>
                  <a:lnTo>
                    <a:pt x="787" y="334"/>
                  </a:lnTo>
                  <a:lnTo>
                    <a:pt x="795" y="328"/>
                  </a:lnTo>
                  <a:lnTo>
                    <a:pt x="803" y="320"/>
                  </a:lnTo>
                  <a:lnTo>
                    <a:pt x="814" y="304"/>
                  </a:lnTo>
                  <a:lnTo>
                    <a:pt x="824" y="290"/>
                  </a:lnTo>
                  <a:lnTo>
                    <a:pt x="834" y="277"/>
                  </a:lnTo>
                  <a:lnTo>
                    <a:pt x="840" y="271"/>
                  </a:lnTo>
                  <a:lnTo>
                    <a:pt x="846" y="265"/>
                  </a:lnTo>
                  <a:lnTo>
                    <a:pt x="856" y="261"/>
                  </a:lnTo>
                  <a:lnTo>
                    <a:pt x="868" y="257"/>
                  </a:lnTo>
                  <a:lnTo>
                    <a:pt x="868" y="257"/>
                  </a:lnTo>
                  <a:lnTo>
                    <a:pt x="846" y="243"/>
                  </a:lnTo>
                  <a:lnTo>
                    <a:pt x="824" y="233"/>
                  </a:lnTo>
                  <a:lnTo>
                    <a:pt x="801" y="227"/>
                  </a:lnTo>
                  <a:lnTo>
                    <a:pt x="791" y="225"/>
                  </a:lnTo>
                  <a:lnTo>
                    <a:pt x="781" y="225"/>
                  </a:lnTo>
                  <a:lnTo>
                    <a:pt x="769" y="227"/>
                  </a:lnTo>
                  <a:lnTo>
                    <a:pt x="757" y="229"/>
                  </a:lnTo>
                  <a:lnTo>
                    <a:pt x="747" y="233"/>
                  </a:lnTo>
                  <a:lnTo>
                    <a:pt x="735" y="239"/>
                  </a:lnTo>
                  <a:lnTo>
                    <a:pt x="723" y="247"/>
                  </a:lnTo>
                  <a:lnTo>
                    <a:pt x="712" y="255"/>
                  </a:lnTo>
                  <a:lnTo>
                    <a:pt x="700" y="267"/>
                  </a:lnTo>
                  <a:lnTo>
                    <a:pt x="688" y="279"/>
                  </a:lnTo>
                  <a:lnTo>
                    <a:pt x="688" y="279"/>
                  </a:lnTo>
                  <a:close/>
                  <a:moveTo>
                    <a:pt x="569" y="188"/>
                  </a:moveTo>
                  <a:lnTo>
                    <a:pt x="569" y="188"/>
                  </a:lnTo>
                  <a:lnTo>
                    <a:pt x="589" y="196"/>
                  </a:lnTo>
                  <a:lnTo>
                    <a:pt x="607" y="209"/>
                  </a:lnTo>
                  <a:lnTo>
                    <a:pt x="627" y="221"/>
                  </a:lnTo>
                  <a:lnTo>
                    <a:pt x="646" y="235"/>
                  </a:lnTo>
                  <a:lnTo>
                    <a:pt x="646" y="235"/>
                  </a:lnTo>
                  <a:lnTo>
                    <a:pt x="658" y="221"/>
                  </a:lnTo>
                  <a:lnTo>
                    <a:pt x="668" y="209"/>
                  </a:lnTo>
                  <a:lnTo>
                    <a:pt x="676" y="196"/>
                  </a:lnTo>
                  <a:lnTo>
                    <a:pt x="682" y="186"/>
                  </a:lnTo>
                  <a:lnTo>
                    <a:pt x="686" y="174"/>
                  </a:lnTo>
                  <a:lnTo>
                    <a:pt x="688" y="164"/>
                  </a:lnTo>
                  <a:lnTo>
                    <a:pt x="690" y="146"/>
                  </a:lnTo>
                  <a:lnTo>
                    <a:pt x="690" y="130"/>
                  </a:lnTo>
                  <a:lnTo>
                    <a:pt x="692" y="111"/>
                  </a:lnTo>
                  <a:lnTo>
                    <a:pt x="694" y="103"/>
                  </a:lnTo>
                  <a:lnTo>
                    <a:pt x="698" y="95"/>
                  </a:lnTo>
                  <a:lnTo>
                    <a:pt x="704" y="87"/>
                  </a:lnTo>
                  <a:lnTo>
                    <a:pt x="712" y="77"/>
                  </a:lnTo>
                  <a:lnTo>
                    <a:pt x="712" y="77"/>
                  </a:lnTo>
                  <a:lnTo>
                    <a:pt x="686" y="77"/>
                  </a:lnTo>
                  <a:lnTo>
                    <a:pt x="664" y="79"/>
                  </a:lnTo>
                  <a:lnTo>
                    <a:pt x="642" y="85"/>
                  </a:lnTo>
                  <a:lnTo>
                    <a:pt x="631" y="89"/>
                  </a:lnTo>
                  <a:lnTo>
                    <a:pt x="621" y="93"/>
                  </a:lnTo>
                  <a:lnTo>
                    <a:pt x="611" y="101"/>
                  </a:lnTo>
                  <a:lnTo>
                    <a:pt x="603" y="107"/>
                  </a:lnTo>
                  <a:lnTo>
                    <a:pt x="595" y="117"/>
                  </a:lnTo>
                  <a:lnTo>
                    <a:pt x="589" y="128"/>
                  </a:lnTo>
                  <a:lnTo>
                    <a:pt x="583" y="140"/>
                  </a:lnTo>
                  <a:lnTo>
                    <a:pt x="577" y="154"/>
                  </a:lnTo>
                  <a:lnTo>
                    <a:pt x="573" y="170"/>
                  </a:lnTo>
                  <a:lnTo>
                    <a:pt x="569" y="188"/>
                  </a:lnTo>
                  <a:lnTo>
                    <a:pt x="569" y="188"/>
                  </a:lnTo>
                  <a:close/>
                  <a:moveTo>
                    <a:pt x="419" y="168"/>
                  </a:moveTo>
                  <a:lnTo>
                    <a:pt x="419" y="168"/>
                  </a:lnTo>
                  <a:lnTo>
                    <a:pt x="441" y="166"/>
                  </a:lnTo>
                  <a:lnTo>
                    <a:pt x="463" y="166"/>
                  </a:lnTo>
                  <a:lnTo>
                    <a:pt x="486" y="166"/>
                  </a:lnTo>
                  <a:lnTo>
                    <a:pt x="508" y="170"/>
                  </a:lnTo>
                  <a:lnTo>
                    <a:pt x="508" y="170"/>
                  </a:lnTo>
                  <a:lnTo>
                    <a:pt x="512" y="152"/>
                  </a:lnTo>
                  <a:lnTo>
                    <a:pt x="516" y="136"/>
                  </a:lnTo>
                  <a:lnTo>
                    <a:pt x="516" y="122"/>
                  </a:lnTo>
                  <a:lnTo>
                    <a:pt x="516" y="109"/>
                  </a:lnTo>
                  <a:lnTo>
                    <a:pt x="514" y="97"/>
                  </a:lnTo>
                  <a:lnTo>
                    <a:pt x="510" y="87"/>
                  </a:lnTo>
                  <a:lnTo>
                    <a:pt x="502" y="71"/>
                  </a:lnTo>
                  <a:lnTo>
                    <a:pt x="494" y="55"/>
                  </a:lnTo>
                  <a:lnTo>
                    <a:pt x="488" y="41"/>
                  </a:lnTo>
                  <a:lnTo>
                    <a:pt x="486" y="30"/>
                  </a:lnTo>
                  <a:lnTo>
                    <a:pt x="486" y="22"/>
                  </a:lnTo>
                  <a:lnTo>
                    <a:pt x="486" y="12"/>
                  </a:lnTo>
                  <a:lnTo>
                    <a:pt x="488" y="0"/>
                  </a:lnTo>
                  <a:lnTo>
                    <a:pt x="488" y="0"/>
                  </a:lnTo>
                  <a:lnTo>
                    <a:pt x="465" y="12"/>
                  </a:lnTo>
                  <a:lnTo>
                    <a:pt x="445" y="26"/>
                  </a:lnTo>
                  <a:lnTo>
                    <a:pt x="429" y="41"/>
                  </a:lnTo>
                  <a:lnTo>
                    <a:pt x="423" y="51"/>
                  </a:lnTo>
                  <a:lnTo>
                    <a:pt x="417" y="61"/>
                  </a:lnTo>
                  <a:lnTo>
                    <a:pt x="413" y="71"/>
                  </a:lnTo>
                  <a:lnTo>
                    <a:pt x="409" y="81"/>
                  </a:lnTo>
                  <a:lnTo>
                    <a:pt x="407" y="93"/>
                  </a:lnTo>
                  <a:lnTo>
                    <a:pt x="407" y="105"/>
                  </a:lnTo>
                  <a:lnTo>
                    <a:pt x="407" y="120"/>
                  </a:lnTo>
                  <a:lnTo>
                    <a:pt x="409" y="134"/>
                  </a:lnTo>
                  <a:lnTo>
                    <a:pt x="413" y="150"/>
                  </a:lnTo>
                  <a:lnTo>
                    <a:pt x="419" y="168"/>
                  </a:lnTo>
                  <a:lnTo>
                    <a:pt x="419" y="168"/>
                  </a:lnTo>
                  <a:close/>
                  <a:moveTo>
                    <a:pt x="279" y="225"/>
                  </a:moveTo>
                  <a:lnTo>
                    <a:pt x="279" y="225"/>
                  </a:lnTo>
                  <a:lnTo>
                    <a:pt x="297" y="213"/>
                  </a:lnTo>
                  <a:lnTo>
                    <a:pt x="316" y="200"/>
                  </a:lnTo>
                  <a:lnTo>
                    <a:pt x="336" y="190"/>
                  </a:lnTo>
                  <a:lnTo>
                    <a:pt x="358" y="182"/>
                  </a:lnTo>
                  <a:lnTo>
                    <a:pt x="358" y="182"/>
                  </a:lnTo>
                  <a:lnTo>
                    <a:pt x="352" y="164"/>
                  </a:lnTo>
                  <a:lnTo>
                    <a:pt x="346" y="148"/>
                  </a:lnTo>
                  <a:lnTo>
                    <a:pt x="340" y="136"/>
                  </a:lnTo>
                  <a:lnTo>
                    <a:pt x="334" y="126"/>
                  </a:lnTo>
                  <a:lnTo>
                    <a:pt x="326" y="117"/>
                  </a:lnTo>
                  <a:lnTo>
                    <a:pt x="318" y="109"/>
                  </a:lnTo>
                  <a:lnTo>
                    <a:pt x="303" y="99"/>
                  </a:lnTo>
                  <a:lnTo>
                    <a:pt x="289" y="89"/>
                  </a:lnTo>
                  <a:lnTo>
                    <a:pt x="275" y="79"/>
                  </a:lnTo>
                  <a:lnTo>
                    <a:pt x="269" y="73"/>
                  </a:lnTo>
                  <a:lnTo>
                    <a:pt x="263" y="65"/>
                  </a:lnTo>
                  <a:lnTo>
                    <a:pt x="259" y="57"/>
                  </a:lnTo>
                  <a:lnTo>
                    <a:pt x="255" y="45"/>
                  </a:lnTo>
                  <a:lnTo>
                    <a:pt x="255" y="45"/>
                  </a:lnTo>
                  <a:lnTo>
                    <a:pt x="243" y="67"/>
                  </a:lnTo>
                  <a:lnTo>
                    <a:pt x="233" y="89"/>
                  </a:lnTo>
                  <a:lnTo>
                    <a:pt x="225" y="109"/>
                  </a:lnTo>
                  <a:lnTo>
                    <a:pt x="225" y="122"/>
                  </a:lnTo>
                  <a:lnTo>
                    <a:pt x="225" y="132"/>
                  </a:lnTo>
                  <a:lnTo>
                    <a:pt x="225" y="144"/>
                  </a:lnTo>
                  <a:lnTo>
                    <a:pt x="227" y="154"/>
                  </a:lnTo>
                  <a:lnTo>
                    <a:pt x="231" y="166"/>
                  </a:lnTo>
                  <a:lnTo>
                    <a:pt x="237" y="178"/>
                  </a:lnTo>
                  <a:lnTo>
                    <a:pt x="245" y="190"/>
                  </a:lnTo>
                  <a:lnTo>
                    <a:pt x="255" y="200"/>
                  </a:lnTo>
                  <a:lnTo>
                    <a:pt x="265" y="213"/>
                  </a:lnTo>
                  <a:lnTo>
                    <a:pt x="279" y="225"/>
                  </a:lnTo>
                  <a:lnTo>
                    <a:pt x="279" y="225"/>
                  </a:lnTo>
                  <a:close/>
                  <a:moveTo>
                    <a:pt x="186" y="344"/>
                  </a:moveTo>
                  <a:lnTo>
                    <a:pt x="186" y="344"/>
                  </a:lnTo>
                  <a:lnTo>
                    <a:pt x="196" y="324"/>
                  </a:lnTo>
                  <a:lnTo>
                    <a:pt x="206" y="304"/>
                  </a:lnTo>
                  <a:lnTo>
                    <a:pt x="218" y="285"/>
                  </a:lnTo>
                  <a:lnTo>
                    <a:pt x="233" y="267"/>
                  </a:lnTo>
                  <a:lnTo>
                    <a:pt x="233" y="267"/>
                  </a:lnTo>
                  <a:lnTo>
                    <a:pt x="218" y="255"/>
                  </a:lnTo>
                  <a:lnTo>
                    <a:pt x="206" y="245"/>
                  </a:lnTo>
                  <a:lnTo>
                    <a:pt x="194" y="237"/>
                  </a:lnTo>
                  <a:lnTo>
                    <a:pt x="184" y="231"/>
                  </a:lnTo>
                  <a:lnTo>
                    <a:pt x="174" y="227"/>
                  </a:lnTo>
                  <a:lnTo>
                    <a:pt x="164" y="225"/>
                  </a:lnTo>
                  <a:lnTo>
                    <a:pt x="146" y="223"/>
                  </a:lnTo>
                  <a:lnTo>
                    <a:pt x="127" y="223"/>
                  </a:lnTo>
                  <a:lnTo>
                    <a:pt x="111" y="221"/>
                  </a:lnTo>
                  <a:lnTo>
                    <a:pt x="103" y="219"/>
                  </a:lnTo>
                  <a:lnTo>
                    <a:pt x="93" y="215"/>
                  </a:lnTo>
                  <a:lnTo>
                    <a:pt x="85" y="209"/>
                  </a:lnTo>
                  <a:lnTo>
                    <a:pt x="77" y="200"/>
                  </a:lnTo>
                  <a:lnTo>
                    <a:pt x="77" y="200"/>
                  </a:lnTo>
                  <a:lnTo>
                    <a:pt x="75" y="227"/>
                  </a:lnTo>
                  <a:lnTo>
                    <a:pt x="77" y="249"/>
                  </a:lnTo>
                  <a:lnTo>
                    <a:pt x="83" y="271"/>
                  </a:lnTo>
                  <a:lnTo>
                    <a:pt x="87" y="281"/>
                  </a:lnTo>
                  <a:lnTo>
                    <a:pt x="93" y="292"/>
                  </a:lnTo>
                  <a:lnTo>
                    <a:pt x="99" y="302"/>
                  </a:lnTo>
                  <a:lnTo>
                    <a:pt x="107" y="310"/>
                  </a:lnTo>
                  <a:lnTo>
                    <a:pt x="115" y="318"/>
                  </a:lnTo>
                  <a:lnTo>
                    <a:pt x="127" y="324"/>
                  </a:lnTo>
                  <a:lnTo>
                    <a:pt x="140" y="330"/>
                  </a:lnTo>
                  <a:lnTo>
                    <a:pt x="154" y="336"/>
                  </a:lnTo>
                  <a:lnTo>
                    <a:pt x="168" y="340"/>
                  </a:lnTo>
                  <a:lnTo>
                    <a:pt x="186" y="344"/>
                  </a:lnTo>
                  <a:lnTo>
                    <a:pt x="186" y="344"/>
                  </a:lnTo>
                  <a:close/>
                  <a:moveTo>
                    <a:pt x="166" y="494"/>
                  </a:moveTo>
                  <a:lnTo>
                    <a:pt x="166" y="494"/>
                  </a:lnTo>
                  <a:lnTo>
                    <a:pt x="164" y="472"/>
                  </a:lnTo>
                  <a:lnTo>
                    <a:pt x="164" y="449"/>
                  </a:lnTo>
                  <a:lnTo>
                    <a:pt x="166" y="427"/>
                  </a:lnTo>
                  <a:lnTo>
                    <a:pt x="168" y="405"/>
                  </a:lnTo>
                  <a:lnTo>
                    <a:pt x="168" y="405"/>
                  </a:lnTo>
                  <a:lnTo>
                    <a:pt x="150" y="399"/>
                  </a:lnTo>
                  <a:lnTo>
                    <a:pt x="133" y="397"/>
                  </a:lnTo>
                  <a:lnTo>
                    <a:pt x="119" y="397"/>
                  </a:lnTo>
                  <a:lnTo>
                    <a:pt x="107" y="397"/>
                  </a:lnTo>
                  <a:lnTo>
                    <a:pt x="97" y="399"/>
                  </a:lnTo>
                  <a:lnTo>
                    <a:pt x="87" y="403"/>
                  </a:lnTo>
                  <a:lnTo>
                    <a:pt x="69" y="409"/>
                  </a:lnTo>
                  <a:lnTo>
                    <a:pt x="54" y="419"/>
                  </a:lnTo>
                  <a:lnTo>
                    <a:pt x="38" y="425"/>
                  </a:lnTo>
                  <a:lnTo>
                    <a:pt x="30" y="427"/>
                  </a:lnTo>
                  <a:lnTo>
                    <a:pt x="20" y="427"/>
                  </a:lnTo>
                  <a:lnTo>
                    <a:pt x="10" y="427"/>
                  </a:lnTo>
                  <a:lnTo>
                    <a:pt x="0" y="425"/>
                  </a:lnTo>
                  <a:lnTo>
                    <a:pt x="0" y="425"/>
                  </a:lnTo>
                  <a:lnTo>
                    <a:pt x="10" y="447"/>
                  </a:lnTo>
                  <a:lnTo>
                    <a:pt x="24" y="466"/>
                  </a:lnTo>
                  <a:lnTo>
                    <a:pt x="40" y="484"/>
                  </a:lnTo>
                  <a:lnTo>
                    <a:pt x="48" y="490"/>
                  </a:lnTo>
                  <a:lnTo>
                    <a:pt x="59" y="496"/>
                  </a:lnTo>
                  <a:lnTo>
                    <a:pt x="69" y="500"/>
                  </a:lnTo>
                  <a:lnTo>
                    <a:pt x="79" y="504"/>
                  </a:lnTo>
                  <a:lnTo>
                    <a:pt x="91" y="506"/>
                  </a:lnTo>
                  <a:lnTo>
                    <a:pt x="105" y="506"/>
                  </a:lnTo>
                  <a:lnTo>
                    <a:pt x="119" y="506"/>
                  </a:lnTo>
                  <a:lnTo>
                    <a:pt x="133" y="504"/>
                  </a:lnTo>
                  <a:lnTo>
                    <a:pt x="150" y="500"/>
                  </a:lnTo>
                  <a:lnTo>
                    <a:pt x="166" y="494"/>
                  </a:lnTo>
                  <a:lnTo>
                    <a:pt x="166" y="494"/>
                  </a:lnTo>
                  <a:close/>
                  <a:moveTo>
                    <a:pt x="225" y="634"/>
                  </a:moveTo>
                  <a:lnTo>
                    <a:pt x="225" y="634"/>
                  </a:lnTo>
                  <a:lnTo>
                    <a:pt x="210" y="615"/>
                  </a:lnTo>
                  <a:lnTo>
                    <a:pt x="198" y="597"/>
                  </a:lnTo>
                  <a:lnTo>
                    <a:pt x="188" y="577"/>
                  </a:lnTo>
                  <a:lnTo>
                    <a:pt x="180" y="555"/>
                  </a:lnTo>
                  <a:lnTo>
                    <a:pt x="180" y="555"/>
                  </a:lnTo>
                  <a:lnTo>
                    <a:pt x="162" y="561"/>
                  </a:lnTo>
                  <a:lnTo>
                    <a:pt x="148" y="567"/>
                  </a:lnTo>
                  <a:lnTo>
                    <a:pt x="135" y="573"/>
                  </a:lnTo>
                  <a:lnTo>
                    <a:pt x="125" y="579"/>
                  </a:lnTo>
                  <a:lnTo>
                    <a:pt x="115" y="587"/>
                  </a:lnTo>
                  <a:lnTo>
                    <a:pt x="109" y="593"/>
                  </a:lnTo>
                  <a:lnTo>
                    <a:pt x="97" y="609"/>
                  </a:lnTo>
                  <a:lnTo>
                    <a:pt x="89" y="624"/>
                  </a:lnTo>
                  <a:lnTo>
                    <a:pt x="79" y="638"/>
                  </a:lnTo>
                  <a:lnTo>
                    <a:pt x="73" y="644"/>
                  </a:lnTo>
                  <a:lnTo>
                    <a:pt x="65" y="650"/>
                  </a:lnTo>
                  <a:lnTo>
                    <a:pt x="54" y="654"/>
                  </a:lnTo>
                  <a:lnTo>
                    <a:pt x="44" y="658"/>
                  </a:lnTo>
                  <a:lnTo>
                    <a:pt x="44" y="658"/>
                  </a:lnTo>
                  <a:lnTo>
                    <a:pt x="65" y="670"/>
                  </a:lnTo>
                  <a:lnTo>
                    <a:pt x="87" y="680"/>
                  </a:lnTo>
                  <a:lnTo>
                    <a:pt x="109" y="688"/>
                  </a:lnTo>
                  <a:lnTo>
                    <a:pt x="119" y="688"/>
                  </a:lnTo>
                  <a:lnTo>
                    <a:pt x="131" y="688"/>
                  </a:lnTo>
                  <a:lnTo>
                    <a:pt x="142" y="688"/>
                  </a:lnTo>
                  <a:lnTo>
                    <a:pt x="154" y="686"/>
                  </a:lnTo>
                  <a:lnTo>
                    <a:pt x="166" y="682"/>
                  </a:lnTo>
                  <a:lnTo>
                    <a:pt x="176" y="676"/>
                  </a:lnTo>
                  <a:lnTo>
                    <a:pt x="188" y="668"/>
                  </a:lnTo>
                  <a:lnTo>
                    <a:pt x="200" y="658"/>
                  </a:lnTo>
                  <a:lnTo>
                    <a:pt x="212" y="648"/>
                  </a:lnTo>
                  <a:lnTo>
                    <a:pt x="225" y="634"/>
                  </a:lnTo>
                  <a:lnTo>
                    <a:pt x="225" y="634"/>
                  </a:lnTo>
                  <a:close/>
                  <a:moveTo>
                    <a:pt x="344" y="727"/>
                  </a:moveTo>
                  <a:lnTo>
                    <a:pt x="344" y="727"/>
                  </a:lnTo>
                  <a:lnTo>
                    <a:pt x="324" y="717"/>
                  </a:lnTo>
                  <a:lnTo>
                    <a:pt x="303" y="707"/>
                  </a:lnTo>
                  <a:lnTo>
                    <a:pt x="285" y="694"/>
                  </a:lnTo>
                  <a:lnTo>
                    <a:pt x="267" y="680"/>
                  </a:lnTo>
                  <a:lnTo>
                    <a:pt x="267" y="680"/>
                  </a:lnTo>
                  <a:lnTo>
                    <a:pt x="253" y="692"/>
                  </a:lnTo>
                  <a:lnTo>
                    <a:pt x="243" y="707"/>
                  </a:lnTo>
                  <a:lnTo>
                    <a:pt x="235" y="717"/>
                  </a:lnTo>
                  <a:lnTo>
                    <a:pt x="231" y="729"/>
                  </a:lnTo>
                  <a:lnTo>
                    <a:pt x="227" y="739"/>
                  </a:lnTo>
                  <a:lnTo>
                    <a:pt x="225" y="749"/>
                  </a:lnTo>
                  <a:lnTo>
                    <a:pt x="223" y="767"/>
                  </a:lnTo>
                  <a:lnTo>
                    <a:pt x="220" y="785"/>
                  </a:lnTo>
                  <a:lnTo>
                    <a:pt x="218" y="802"/>
                  </a:lnTo>
                  <a:lnTo>
                    <a:pt x="216" y="810"/>
                  </a:lnTo>
                  <a:lnTo>
                    <a:pt x="212" y="818"/>
                  </a:lnTo>
                  <a:lnTo>
                    <a:pt x="206" y="828"/>
                  </a:lnTo>
                  <a:lnTo>
                    <a:pt x="198" y="836"/>
                  </a:lnTo>
                  <a:lnTo>
                    <a:pt x="198" y="836"/>
                  </a:lnTo>
                  <a:lnTo>
                    <a:pt x="225" y="836"/>
                  </a:lnTo>
                  <a:lnTo>
                    <a:pt x="249" y="836"/>
                  </a:lnTo>
                  <a:lnTo>
                    <a:pt x="271" y="830"/>
                  </a:lnTo>
                  <a:lnTo>
                    <a:pt x="281" y="826"/>
                  </a:lnTo>
                  <a:lnTo>
                    <a:pt x="291" y="820"/>
                  </a:lnTo>
                  <a:lnTo>
                    <a:pt x="299" y="814"/>
                  </a:lnTo>
                  <a:lnTo>
                    <a:pt x="308" y="806"/>
                  </a:lnTo>
                  <a:lnTo>
                    <a:pt x="316" y="796"/>
                  </a:lnTo>
                  <a:lnTo>
                    <a:pt x="324" y="785"/>
                  </a:lnTo>
                  <a:lnTo>
                    <a:pt x="330" y="773"/>
                  </a:lnTo>
                  <a:lnTo>
                    <a:pt x="334" y="759"/>
                  </a:lnTo>
                  <a:lnTo>
                    <a:pt x="340" y="745"/>
                  </a:lnTo>
                  <a:lnTo>
                    <a:pt x="344" y="727"/>
                  </a:lnTo>
                  <a:lnTo>
                    <a:pt x="344" y="727"/>
                  </a:lnTo>
                  <a:close/>
                  <a:moveTo>
                    <a:pt x="494" y="747"/>
                  </a:moveTo>
                  <a:lnTo>
                    <a:pt x="494" y="747"/>
                  </a:lnTo>
                  <a:lnTo>
                    <a:pt x="471" y="749"/>
                  </a:lnTo>
                  <a:lnTo>
                    <a:pt x="447" y="749"/>
                  </a:lnTo>
                  <a:lnTo>
                    <a:pt x="425" y="747"/>
                  </a:lnTo>
                  <a:lnTo>
                    <a:pt x="403" y="745"/>
                  </a:lnTo>
                  <a:lnTo>
                    <a:pt x="403" y="745"/>
                  </a:lnTo>
                  <a:lnTo>
                    <a:pt x="399" y="763"/>
                  </a:lnTo>
                  <a:lnTo>
                    <a:pt x="397" y="779"/>
                  </a:lnTo>
                  <a:lnTo>
                    <a:pt x="395" y="794"/>
                  </a:lnTo>
                  <a:lnTo>
                    <a:pt x="397" y="806"/>
                  </a:lnTo>
                  <a:lnTo>
                    <a:pt x="399" y="816"/>
                  </a:lnTo>
                  <a:lnTo>
                    <a:pt x="401" y="826"/>
                  </a:lnTo>
                  <a:lnTo>
                    <a:pt x="409" y="842"/>
                  </a:lnTo>
                  <a:lnTo>
                    <a:pt x="417" y="858"/>
                  </a:lnTo>
                  <a:lnTo>
                    <a:pt x="423" y="875"/>
                  </a:lnTo>
                  <a:lnTo>
                    <a:pt x="425" y="883"/>
                  </a:lnTo>
                  <a:lnTo>
                    <a:pt x="427" y="893"/>
                  </a:lnTo>
                  <a:lnTo>
                    <a:pt x="425" y="903"/>
                  </a:lnTo>
                  <a:lnTo>
                    <a:pt x="423" y="913"/>
                  </a:lnTo>
                  <a:lnTo>
                    <a:pt x="423" y="913"/>
                  </a:lnTo>
                  <a:lnTo>
                    <a:pt x="445" y="901"/>
                  </a:lnTo>
                  <a:lnTo>
                    <a:pt x="465" y="889"/>
                  </a:lnTo>
                  <a:lnTo>
                    <a:pt x="482" y="873"/>
                  </a:lnTo>
                  <a:lnTo>
                    <a:pt x="488" y="864"/>
                  </a:lnTo>
                  <a:lnTo>
                    <a:pt x="494" y="854"/>
                  </a:lnTo>
                  <a:lnTo>
                    <a:pt x="500" y="844"/>
                  </a:lnTo>
                  <a:lnTo>
                    <a:pt x="502" y="832"/>
                  </a:lnTo>
                  <a:lnTo>
                    <a:pt x="504" y="822"/>
                  </a:lnTo>
                  <a:lnTo>
                    <a:pt x="506" y="808"/>
                  </a:lnTo>
                  <a:lnTo>
                    <a:pt x="504" y="794"/>
                  </a:lnTo>
                  <a:lnTo>
                    <a:pt x="502" y="779"/>
                  </a:lnTo>
                  <a:lnTo>
                    <a:pt x="498" y="763"/>
                  </a:lnTo>
                  <a:lnTo>
                    <a:pt x="494" y="747"/>
                  </a:lnTo>
                  <a:lnTo>
                    <a:pt x="494" y="747"/>
                  </a:lnTo>
                  <a:close/>
                  <a:moveTo>
                    <a:pt x="631" y="674"/>
                  </a:moveTo>
                  <a:lnTo>
                    <a:pt x="631" y="674"/>
                  </a:lnTo>
                  <a:lnTo>
                    <a:pt x="613" y="686"/>
                  </a:lnTo>
                  <a:lnTo>
                    <a:pt x="593" y="698"/>
                  </a:lnTo>
                  <a:lnTo>
                    <a:pt x="573" y="709"/>
                  </a:lnTo>
                  <a:lnTo>
                    <a:pt x="552" y="719"/>
                  </a:lnTo>
                  <a:lnTo>
                    <a:pt x="552" y="719"/>
                  </a:lnTo>
                  <a:lnTo>
                    <a:pt x="557" y="735"/>
                  </a:lnTo>
                  <a:lnTo>
                    <a:pt x="563" y="751"/>
                  </a:lnTo>
                  <a:lnTo>
                    <a:pt x="569" y="763"/>
                  </a:lnTo>
                  <a:lnTo>
                    <a:pt x="577" y="773"/>
                  </a:lnTo>
                  <a:lnTo>
                    <a:pt x="583" y="781"/>
                  </a:lnTo>
                  <a:lnTo>
                    <a:pt x="591" y="790"/>
                  </a:lnTo>
                  <a:lnTo>
                    <a:pt x="607" y="800"/>
                  </a:lnTo>
                  <a:lnTo>
                    <a:pt x="621" y="810"/>
                  </a:lnTo>
                  <a:lnTo>
                    <a:pt x="635" y="820"/>
                  </a:lnTo>
                  <a:lnTo>
                    <a:pt x="642" y="826"/>
                  </a:lnTo>
                  <a:lnTo>
                    <a:pt x="646" y="834"/>
                  </a:lnTo>
                  <a:lnTo>
                    <a:pt x="650" y="842"/>
                  </a:lnTo>
                  <a:lnTo>
                    <a:pt x="654" y="854"/>
                  </a:lnTo>
                  <a:lnTo>
                    <a:pt x="654" y="854"/>
                  </a:lnTo>
                  <a:lnTo>
                    <a:pt x="668" y="832"/>
                  </a:lnTo>
                  <a:lnTo>
                    <a:pt x="678" y="812"/>
                  </a:lnTo>
                  <a:lnTo>
                    <a:pt x="684" y="790"/>
                  </a:lnTo>
                  <a:lnTo>
                    <a:pt x="686" y="777"/>
                  </a:lnTo>
                  <a:lnTo>
                    <a:pt x="686" y="767"/>
                  </a:lnTo>
                  <a:lnTo>
                    <a:pt x="684" y="755"/>
                  </a:lnTo>
                  <a:lnTo>
                    <a:pt x="682" y="745"/>
                  </a:lnTo>
                  <a:lnTo>
                    <a:pt x="678" y="733"/>
                  </a:lnTo>
                  <a:lnTo>
                    <a:pt x="672" y="721"/>
                  </a:lnTo>
                  <a:lnTo>
                    <a:pt x="666" y="711"/>
                  </a:lnTo>
                  <a:lnTo>
                    <a:pt x="656" y="698"/>
                  </a:lnTo>
                  <a:lnTo>
                    <a:pt x="644" y="686"/>
                  </a:lnTo>
                  <a:lnTo>
                    <a:pt x="631" y="674"/>
                  </a:lnTo>
                  <a:lnTo>
                    <a:pt x="631" y="674"/>
                  </a:lnTo>
                  <a:close/>
                  <a:moveTo>
                    <a:pt x="716" y="553"/>
                  </a:moveTo>
                  <a:lnTo>
                    <a:pt x="716" y="553"/>
                  </a:lnTo>
                  <a:lnTo>
                    <a:pt x="708" y="573"/>
                  </a:lnTo>
                  <a:lnTo>
                    <a:pt x="696" y="593"/>
                  </a:lnTo>
                  <a:lnTo>
                    <a:pt x="684" y="611"/>
                  </a:lnTo>
                  <a:lnTo>
                    <a:pt x="670" y="630"/>
                  </a:lnTo>
                  <a:lnTo>
                    <a:pt x="670" y="630"/>
                  </a:lnTo>
                  <a:lnTo>
                    <a:pt x="684" y="644"/>
                  </a:lnTo>
                  <a:lnTo>
                    <a:pt x="696" y="654"/>
                  </a:lnTo>
                  <a:lnTo>
                    <a:pt x="708" y="660"/>
                  </a:lnTo>
                  <a:lnTo>
                    <a:pt x="718" y="666"/>
                  </a:lnTo>
                  <a:lnTo>
                    <a:pt x="729" y="670"/>
                  </a:lnTo>
                  <a:lnTo>
                    <a:pt x="739" y="672"/>
                  </a:lnTo>
                  <a:lnTo>
                    <a:pt x="759" y="674"/>
                  </a:lnTo>
                  <a:lnTo>
                    <a:pt x="775" y="674"/>
                  </a:lnTo>
                  <a:lnTo>
                    <a:pt x="793" y="676"/>
                  </a:lnTo>
                  <a:lnTo>
                    <a:pt x="801" y="680"/>
                  </a:lnTo>
                  <a:lnTo>
                    <a:pt x="810" y="684"/>
                  </a:lnTo>
                  <a:lnTo>
                    <a:pt x="818" y="688"/>
                  </a:lnTo>
                  <a:lnTo>
                    <a:pt x="826" y="696"/>
                  </a:lnTo>
                  <a:lnTo>
                    <a:pt x="826" y="696"/>
                  </a:lnTo>
                  <a:lnTo>
                    <a:pt x="828" y="672"/>
                  </a:lnTo>
                  <a:lnTo>
                    <a:pt x="826" y="648"/>
                  </a:lnTo>
                  <a:lnTo>
                    <a:pt x="820" y="626"/>
                  </a:lnTo>
                  <a:lnTo>
                    <a:pt x="816" y="615"/>
                  </a:lnTo>
                  <a:lnTo>
                    <a:pt x="812" y="605"/>
                  </a:lnTo>
                  <a:lnTo>
                    <a:pt x="803" y="597"/>
                  </a:lnTo>
                  <a:lnTo>
                    <a:pt x="795" y="587"/>
                  </a:lnTo>
                  <a:lnTo>
                    <a:pt x="787" y="581"/>
                  </a:lnTo>
                  <a:lnTo>
                    <a:pt x="777" y="573"/>
                  </a:lnTo>
                  <a:lnTo>
                    <a:pt x="765" y="567"/>
                  </a:lnTo>
                  <a:lnTo>
                    <a:pt x="751" y="561"/>
                  </a:lnTo>
                  <a:lnTo>
                    <a:pt x="735" y="557"/>
                  </a:lnTo>
                  <a:lnTo>
                    <a:pt x="716" y="553"/>
                  </a:lnTo>
                  <a:lnTo>
                    <a:pt x="716" y="55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defRPr/>
              </a:pPr>
              <a:endParaRPr lang="zh-CN" altLang="en-US">
                <a:solidFill>
                  <a:prstClr val="black">
                    <a:lumMod val="65000"/>
                    <a:lumOff val="35000"/>
                  </a:prstClr>
                </a:solidFill>
                <a:latin typeface="Calibri"/>
                <a:ea typeface="宋体" pitchFamily="2" charset="-122"/>
              </a:endParaRPr>
            </a:p>
          </p:txBody>
        </p:sp>
      </p:grpSp>
      <p:sp>
        <p:nvSpPr>
          <p:cNvPr id="37" name="文本框 36"/>
          <p:cNvSpPr txBox="1"/>
          <p:nvPr/>
        </p:nvSpPr>
        <p:spPr>
          <a:xfrm>
            <a:off x="6215063" y="3723799"/>
            <a:ext cx="1987391" cy="4385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750" kern="0" dirty="0">
                <a:solidFill>
                  <a:prstClr val="black">
                    <a:lumMod val="65000"/>
                    <a:lumOff val="35000"/>
                  </a:prstClr>
                </a:solidFill>
                <a:latin typeface="微软雅黑" charset="0"/>
                <a:ea typeface="微软雅黑" charset="0"/>
                <a:sym typeface="+mn-ea"/>
              </a:rPr>
              <a:t>在此输入您的描述内容，在此输入您的描述内容在此输入您的描述内容在此输入您的描述内容在此输入您的描述内容</a:t>
            </a:r>
            <a:endParaRPr lang="zh-CN" altLang="en-US" sz="750" kern="0" dirty="0">
              <a:solidFill>
                <a:prstClr val="black">
                  <a:lumMod val="65000"/>
                  <a:lumOff val="35000"/>
                </a:prstClr>
              </a:solidFill>
              <a:latin typeface="微软雅黑" charset="0"/>
              <a:ea typeface="微软雅黑" charset="0"/>
              <a:sym typeface="+mn-ea"/>
            </a:endParaRPr>
          </a:p>
        </p:txBody>
      </p:sp>
      <p:sp>
        <p:nvSpPr>
          <p:cNvPr id="38" name="TextBox 1210"/>
          <p:cNvSpPr/>
          <p:nvPr/>
        </p:nvSpPr>
        <p:spPr>
          <a:xfrm>
            <a:off x="6253639" y="3471387"/>
            <a:ext cx="1932146" cy="276999"/>
          </a:xfrm>
          <a:prstGeom prst="rect">
            <a:avLst/>
          </a:prstGeom>
          <a:noFill/>
          <a:ln w="9525">
            <a:noFill/>
            <a:miter/>
          </a:ln>
        </p:spPr>
        <p:txBody>
          <a:bodyPr wrap="square">
            <a:spAutoFit/>
          </a:bodyPr>
          <a:lstStyle/>
          <a:p>
            <a:pPr algn="ctr">
              <a:defRPr/>
            </a:pPr>
            <a:r>
              <a:rPr lang="zh-CN" altLang="en-US" sz="12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此处添加标题</a:t>
            </a:r>
            <a:endParaRPr lang="zh-CN" altLang="en-US" sz="12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1" grpId="0"/>
      <p:bldP spid="22" grpId="0"/>
      <p:bldP spid="23" grpId="0"/>
      <p:bldP spid="24" grpId="0"/>
      <p:bldP spid="25" grpId="0"/>
      <p:bldP spid="26" grpId="0"/>
      <p:bldP spid="31" grpId="0"/>
      <p:bldP spid="32" grpId="0"/>
      <p:bldP spid="37" grpId="0"/>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4" name="文本框 3"/>
          <p:cNvSpPr txBox="1"/>
          <p:nvPr/>
        </p:nvSpPr>
        <p:spPr>
          <a:xfrm>
            <a:off x="3573667" y="1462655"/>
            <a:ext cx="1772126" cy="1419619"/>
          </a:xfrm>
          <a:prstGeom prst="rect">
            <a:avLst/>
          </a:prstGeom>
          <a:noFill/>
        </p:spPr>
        <p:txBody>
          <a:bodyPr wrap="square" rtlCol="0">
            <a:spAutoFit/>
          </a:bodyPr>
          <a:lstStyle/>
          <a:p>
            <a:pPr algn="ctr">
              <a:defRPr/>
            </a:pPr>
            <a:r>
              <a:rPr lang="en-US" altLang="zh-CN" sz="8625" dirty="0" smtClean="0">
                <a:solidFill>
                  <a:srgbClr val="236278"/>
                </a:solidFill>
                <a:latin typeface="Iskoola Pota" charset="0"/>
                <a:ea typeface="方正舒体" pitchFamily="2" charset="-122"/>
                <a:sym typeface="+mn-ea"/>
              </a:rPr>
              <a:t>02</a:t>
            </a:r>
            <a:endParaRPr lang="en-US" altLang="zh-CN" sz="8625" dirty="0">
              <a:solidFill>
                <a:srgbClr val="236278"/>
              </a:solidFill>
              <a:latin typeface="Iskoola Pota" charset="0"/>
              <a:ea typeface="方正舒体" pitchFamily="2" charset="-122"/>
              <a:sym typeface="+mn-ea"/>
            </a:endParaRPr>
          </a:p>
        </p:txBody>
      </p:sp>
      <p:sp>
        <p:nvSpPr>
          <p:cNvPr id="5" name="文本框 4"/>
          <p:cNvSpPr txBox="1"/>
          <p:nvPr/>
        </p:nvSpPr>
        <p:spPr>
          <a:xfrm>
            <a:off x="1874883" y="2639469"/>
            <a:ext cx="5193030" cy="646331"/>
          </a:xfrm>
          <a:prstGeom prst="rect">
            <a:avLst/>
          </a:prstGeom>
          <a:noFill/>
        </p:spPr>
        <p:txBody>
          <a:bodyPr wrap="square" rtlCol="0">
            <a:spAutoFit/>
          </a:bodyPr>
          <a:lstStyle/>
          <a:p>
            <a:pPr algn="ctr">
              <a:defRPr/>
            </a:pPr>
            <a:r>
              <a:rPr lang="zh-CN" altLang="en-US" sz="3600" b="1" dirty="0" smtClean="0">
                <a:solidFill>
                  <a:srgbClr val="236278"/>
                </a:solidFill>
                <a:latin typeface="微软雅黑" charset="0"/>
                <a:ea typeface="微软雅黑" charset="0"/>
                <a:sym typeface="+mn-ea"/>
              </a:rPr>
              <a:t>主要研究内容</a:t>
            </a:r>
            <a:endParaRPr lang="zh-CN" altLang="en-US" sz="3600" b="1" dirty="0">
              <a:solidFill>
                <a:srgbClr val="236278"/>
              </a:solidFill>
              <a:latin typeface="微软雅黑" charset="0"/>
              <a:ea typeface="微软雅黑" charset="0"/>
              <a:sym typeface="+mn-ea"/>
            </a:endParaRPr>
          </a:p>
        </p:txBody>
      </p:sp>
      <p:sp>
        <p:nvSpPr>
          <p:cNvPr id="6" name="文本框 36"/>
          <p:cNvSpPr txBox="1"/>
          <p:nvPr/>
        </p:nvSpPr>
        <p:spPr>
          <a:xfrm>
            <a:off x="2609737" y="3257165"/>
            <a:ext cx="360426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900" dirty="0">
                <a:solidFill>
                  <a:srgbClr val="236278"/>
                </a:solidFill>
                <a:latin typeface="微软雅黑" charset="0"/>
                <a:ea typeface="微软雅黑" charset="0"/>
                <a:sym typeface="+mn-ea"/>
              </a:rPr>
              <a:t>单击此处输入您的文本，单击此处输入您的文，本单击此处输入您的文本，本单击此处输入您的文本</a:t>
            </a:r>
            <a:endParaRPr lang="zh-CN" altLang="en-US" sz="900" dirty="0">
              <a:solidFill>
                <a:srgbClr val="236278"/>
              </a:solidFill>
              <a:latin typeface="微软雅黑" charset="0"/>
              <a:ea typeface="微软雅黑"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8000" r="-28000"/>
          </a:stretch>
        </a:blipFill>
        <a:effectLst/>
      </p:bgPr>
    </p:bg>
    <p:spTree>
      <p:nvGrpSpPr>
        <p:cNvPr id="1" name=""/>
        <p:cNvGrpSpPr/>
        <p:nvPr/>
      </p:nvGrpSpPr>
      <p:grpSpPr>
        <a:xfrm>
          <a:off x="0" y="0"/>
          <a:ext cx="0" cy="0"/>
          <a:chOff x="0" y="0"/>
          <a:chExt cx="0" cy="0"/>
        </a:xfrm>
      </p:grpSpPr>
      <p:sp>
        <p:nvSpPr>
          <p:cNvPr id="13" name="Flecha derecha 12"/>
          <p:cNvSpPr/>
          <p:nvPr/>
        </p:nvSpPr>
        <p:spPr>
          <a:xfrm rot="5400000">
            <a:off x="4411569" y="4327123"/>
            <a:ext cx="291028" cy="305489"/>
          </a:xfrm>
          <a:prstGeom prst="rightArrow">
            <a:avLst/>
          </a:prstGeom>
          <a:noFill/>
          <a:ln w="50800">
            <a:solidFill>
              <a:srgbClr val="236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23" name="CuadroTexto 22"/>
          <p:cNvSpPr txBox="1"/>
          <p:nvPr/>
        </p:nvSpPr>
        <p:spPr>
          <a:xfrm>
            <a:off x="4385040" y="3801381"/>
            <a:ext cx="377026" cy="323165"/>
          </a:xfrm>
          <a:prstGeom prst="rect">
            <a:avLst/>
          </a:prstGeom>
          <a:noFill/>
        </p:spPr>
        <p:txBody>
          <a:bodyPr wrap="none" rtlCol="0">
            <a:spAutoFit/>
          </a:bodyPr>
          <a:lstStyle/>
          <a:p>
            <a:pPr>
              <a:defRPr/>
            </a:pPr>
            <a:r>
              <a:rPr lang="es-MX" sz="1500" dirty="0">
                <a:solidFill>
                  <a:srgbClr val="236278"/>
                </a:solidFill>
                <a:latin typeface="FontAwesome" pitchFamily="50" charset="0"/>
              </a:rPr>
              <a:t></a:t>
            </a:r>
            <a:endParaRPr lang="es-MX" sz="1500" dirty="0">
              <a:solidFill>
                <a:srgbClr val="236278"/>
              </a:solidFill>
              <a:latin typeface="Calibri"/>
            </a:endParaRPr>
          </a:p>
        </p:txBody>
      </p:sp>
      <p:sp>
        <p:nvSpPr>
          <p:cNvPr id="10" name="Rectángulo 9"/>
          <p:cNvSpPr/>
          <p:nvPr/>
        </p:nvSpPr>
        <p:spPr>
          <a:xfrm>
            <a:off x="3182869" y="1409611"/>
            <a:ext cx="2666114" cy="230832"/>
          </a:xfrm>
          <a:prstGeom prst="rect">
            <a:avLst/>
          </a:prstGeom>
        </p:spPr>
        <p:txBody>
          <a:bodyPr wrap="none">
            <a:spAutoFit/>
          </a:bodyPr>
          <a:lstStyle/>
          <a:p>
            <a:pPr lvl="0" algn="ctr">
              <a:defRPr/>
            </a:pPr>
            <a:r>
              <a:rPr lang="zh-CN" altLang="en-US" sz="900" dirty="0">
                <a:solidFill>
                  <a:srgbClr val="2D3E4D"/>
                </a:solidFill>
                <a:latin typeface="黑体" panose="02010609060101010101" pitchFamily="49" charset="-122"/>
                <a:ea typeface="黑体" panose="02010609060101010101" pitchFamily="49" charset="-122"/>
                <a:cs typeface="Arial" panose="020B0604020202020204" pitchFamily="34" charset="0"/>
                <a:sym typeface="Arial" panose="020B0604020202020204" pitchFamily="34" charset="0"/>
              </a:rPr>
              <a:t>修改文字内容，也可以直接复制你的内容到此。</a:t>
            </a:r>
            <a:r>
              <a:rPr lang="es-MX" sz="900" dirty="0">
                <a:solidFill>
                  <a:srgbClr val="2D3E4D"/>
                </a:solidFill>
                <a:latin typeface="黑体" panose="02010609060101010101" pitchFamily="49" charset="-122"/>
                <a:ea typeface="黑体" panose="02010609060101010101" pitchFamily="49" charset="-122"/>
                <a:cs typeface="Segoe UI" panose="020B0502040204020203" pitchFamily="34" charset="0"/>
              </a:rPr>
              <a:t> </a:t>
            </a:r>
            <a:endParaRPr lang="es-MX" sz="900" dirty="0">
              <a:solidFill>
                <a:srgbClr val="2D3E4D"/>
              </a:solidFill>
              <a:latin typeface="黑体" panose="02010609060101010101" pitchFamily="49" charset="-122"/>
              <a:ea typeface="黑体" panose="02010609060101010101" pitchFamily="49" charset="-122"/>
            </a:endParaRPr>
          </a:p>
        </p:txBody>
      </p:sp>
      <p:sp>
        <p:nvSpPr>
          <p:cNvPr id="14" name="Rectángulo 13"/>
          <p:cNvSpPr/>
          <p:nvPr/>
        </p:nvSpPr>
        <p:spPr>
          <a:xfrm>
            <a:off x="0" y="925967"/>
            <a:ext cx="1828798" cy="1717667"/>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5" name="Rectángulo 14"/>
          <p:cNvSpPr/>
          <p:nvPr/>
        </p:nvSpPr>
        <p:spPr>
          <a:xfrm>
            <a:off x="3573" y="2643634"/>
            <a:ext cx="1833797" cy="1722218"/>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7" name="Rectángulo 16"/>
          <p:cNvSpPr/>
          <p:nvPr/>
        </p:nvSpPr>
        <p:spPr>
          <a:xfrm>
            <a:off x="7315201" y="925966"/>
            <a:ext cx="1837370" cy="1717667"/>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8" name="Rectángulo 17"/>
          <p:cNvSpPr/>
          <p:nvPr/>
        </p:nvSpPr>
        <p:spPr>
          <a:xfrm>
            <a:off x="7318774" y="2643634"/>
            <a:ext cx="1833797" cy="1722218"/>
          </a:xfrm>
          <a:prstGeom prst="rect">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MX">
              <a:solidFill>
                <a:prstClr val="white"/>
              </a:solidFill>
              <a:latin typeface="Calibri"/>
            </a:endParaRPr>
          </a:p>
        </p:txBody>
      </p:sp>
      <p:sp>
        <p:nvSpPr>
          <p:cNvPr id="19" name="文本框 18"/>
          <p:cNvSpPr txBox="1"/>
          <p:nvPr/>
        </p:nvSpPr>
        <p:spPr>
          <a:xfrm>
            <a:off x="3783933" y="965219"/>
            <a:ext cx="2236779" cy="369332"/>
          </a:xfrm>
          <a:prstGeom prst="rect">
            <a:avLst/>
          </a:prstGeom>
          <a:noFill/>
        </p:spPr>
        <p:txBody>
          <a:bodyPr vert="horz" wrap="square" rtlCol="0">
            <a:spAutoFit/>
          </a:bodyPr>
          <a:lstStyle/>
          <a:p>
            <a:r>
              <a:rPr lang="zh-CN" altLang="en-US" sz="1800" dirty="0">
                <a:solidFill>
                  <a:srgbClr val="2D3E4D"/>
                </a:solidFill>
                <a:latin typeface="黑体" panose="02010609060101010101" pitchFamily="49" charset="-122"/>
                <a:ea typeface="黑体" panose="02010609060101010101" pitchFamily="49" charset="-122"/>
              </a:rPr>
              <a:t>输入文字标题</a:t>
            </a:r>
            <a:endParaRPr lang="zh-CN" altLang="en-US" sz="1800" dirty="0">
              <a:solidFill>
                <a:srgbClr val="2D3E4D"/>
              </a:solidFill>
              <a:latin typeface="黑体" panose="02010609060101010101" pitchFamily="49" charset="-122"/>
              <a:ea typeface="黑体" panose="02010609060101010101" pitchFamily="49" charset="-122"/>
            </a:endParaRPr>
          </a:p>
        </p:txBody>
      </p:sp>
      <p:sp>
        <p:nvSpPr>
          <p:cNvPr id="24" name="文本框 23"/>
          <p:cNvSpPr txBox="1"/>
          <p:nvPr/>
        </p:nvSpPr>
        <p:spPr>
          <a:xfrm>
            <a:off x="2875420" y="2219110"/>
            <a:ext cx="3393161" cy="663643"/>
          </a:xfrm>
          <a:prstGeom prst="rect">
            <a:avLst/>
          </a:prstGeom>
          <a:noFill/>
        </p:spPr>
        <p:txBody>
          <a:bodyPr vert="horz" wrap="square" rtlCol="0">
            <a:spAutoFit/>
          </a:bodyPr>
          <a:lstStyle/>
          <a:p>
            <a:pPr algn="just">
              <a:lnSpc>
                <a:spcPct val="150000"/>
              </a:lnSpc>
            </a:pPr>
            <a:r>
              <a:rPr lang="zh-CN" altLang="en-US" sz="825" dirty="0">
                <a:solidFill>
                  <a:srgbClr val="236278"/>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修改文字内容，也可以直接复制你的内容到此。修改文字内容，也可以直接复制你的内容到此。修改文字内容，也可以直接复制你的内容到此。修改文字内容，也可以直接复制你的内容到此。</a:t>
            </a:r>
            <a:endParaRPr lang="en-US" altLang="zh-CN" sz="825" b="1" dirty="0">
              <a:solidFill>
                <a:srgbClr val="236278"/>
              </a:solidFill>
              <a:latin typeface="楷体" panose="02010609060101010101" pitchFamily="49" charset="-122"/>
              <a:ea typeface="楷体" panose="02010609060101010101" pitchFamily="49" charset="-122"/>
            </a:endParaRPr>
          </a:p>
        </p:txBody>
      </p:sp>
      <p:sp>
        <p:nvSpPr>
          <p:cNvPr id="25" name="文本框 24"/>
          <p:cNvSpPr txBox="1"/>
          <p:nvPr/>
        </p:nvSpPr>
        <p:spPr>
          <a:xfrm>
            <a:off x="2871848" y="2941589"/>
            <a:ext cx="3396732" cy="784830"/>
          </a:xfrm>
          <a:prstGeom prst="rect">
            <a:avLst/>
          </a:prstGeom>
          <a:noFill/>
        </p:spPr>
        <p:txBody>
          <a:bodyPr vert="horz" wrap="square" rtlCol="0">
            <a:spAutoFit/>
          </a:bodyPr>
          <a:lstStyle/>
          <a:p>
            <a:pPr algn="just">
              <a:lnSpc>
                <a:spcPct val="150000"/>
              </a:lnSpc>
            </a:pPr>
            <a:r>
              <a:rPr lang="zh-CN" altLang="en-US" sz="750" dirty="0">
                <a:solidFill>
                  <a:srgbClr val="2D3E4D"/>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修改文字内容，也可以直接复制你的内容到此。修改文字内容，也可以直接复制你的内容到此。修改文字内容，也可以直接复制你的内容到此。修改文字内容，也可以直接复制你的内容到此。修改文字内容，也可以直接复制你的内容到此。修改文字内容，也可以直接复制你的内容到此。</a:t>
            </a:r>
            <a:endParaRPr lang="en-US" altLang="zh-CN" sz="750" b="1" dirty="0">
              <a:solidFill>
                <a:srgbClr val="2D3E4D"/>
              </a:solidFill>
              <a:latin typeface="楷体" panose="02010609060101010101" pitchFamily="49" charset="-122"/>
              <a:ea typeface="楷体" panose="02010609060101010101" pitchFamily="49" charset="-122"/>
            </a:endParaRPr>
          </a:p>
        </p:txBody>
      </p:sp>
      <p:sp>
        <p:nvSpPr>
          <p:cNvPr id="26" name="矩形 25"/>
          <p:cNvSpPr/>
          <p:nvPr/>
        </p:nvSpPr>
        <p:spPr>
          <a:xfrm>
            <a:off x="-2381" y="177166"/>
            <a:ext cx="89535"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27" name="矩形 26"/>
          <p:cNvSpPr/>
          <p:nvPr/>
        </p:nvSpPr>
        <p:spPr>
          <a:xfrm>
            <a:off x="103346" y="177166"/>
            <a:ext cx="73343" cy="354806"/>
          </a:xfrm>
          <a:prstGeom prst="rect">
            <a:avLst/>
          </a:prstGeom>
          <a:solidFill>
            <a:srgbClr val="236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宋体" pitchFamily="2" charset="-122"/>
            </a:endParaRPr>
          </a:p>
        </p:txBody>
      </p:sp>
      <p:sp>
        <p:nvSpPr>
          <p:cNvPr id="28" name="文本框 27"/>
          <p:cNvSpPr txBox="1"/>
          <p:nvPr/>
        </p:nvSpPr>
        <p:spPr>
          <a:xfrm>
            <a:off x="248365" y="231889"/>
            <a:ext cx="2261711" cy="323165"/>
          </a:xfrm>
          <a:prstGeom prst="rect">
            <a:avLst/>
          </a:prstGeom>
          <a:noFill/>
        </p:spPr>
        <p:txBody>
          <a:bodyPr wrap="square" rtlCol="0">
            <a:spAutoFit/>
          </a:bodyPr>
          <a:lstStyle/>
          <a:p>
            <a:pPr>
              <a:defRPr/>
            </a:pPr>
            <a:r>
              <a:rPr lang="zh-CN" altLang="en-US" sz="1500" dirty="0">
                <a:solidFill>
                  <a:prstClr val="black">
                    <a:lumMod val="65000"/>
                    <a:lumOff val="35000"/>
                  </a:prstClr>
                </a:solidFill>
                <a:latin typeface="微软雅黑" charset="0"/>
                <a:ea typeface="微软雅黑" charset="0"/>
                <a:sym typeface="+mn-ea"/>
              </a:rPr>
              <a:t>主要研究内容</a:t>
            </a:r>
            <a:endParaRPr lang="zh-CN" altLang="en-US" sz="1500" dirty="0">
              <a:solidFill>
                <a:prstClr val="black">
                  <a:lumMod val="65000"/>
                  <a:lumOff val="35000"/>
                </a:prstClr>
              </a:solidFill>
              <a:latin typeface="微软雅黑" charset="0"/>
              <a:ea typeface="微软雅黑"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10" grpId="0"/>
      <p:bldP spid="14" grpId="0" animBg="1"/>
      <p:bldP spid="15" grpId="0" animBg="1"/>
      <p:bldP spid="17" grpId="0" animBg="1"/>
      <p:bldP spid="18" grpId="0" animBg="1"/>
      <p:bldP spid="19" grpId="0"/>
      <p:bldP spid="24" grpId="0"/>
      <p:bldP spid="25" grpId="0"/>
    </p:bldLst>
  </p:timing>
</p:sld>
</file>

<file path=ppt/tags/tag1.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1"/>
  <p:tag name="KSO_WM_UNIT_ID" val="257*q_i*1_1"/>
  <p:tag name="KSO_WM_UNIT_CLEAR" val="1"/>
  <p:tag name="KSO_WM_UNIT_LAYERLEVEL" val="1_1"/>
  <p:tag name="KSO_WM_BEAUTIFY_FLAG" val="#wm#"/>
</p:tagLst>
</file>

<file path=ppt/tags/tag10.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10"/>
  <p:tag name="KSO_WM_UNIT_ID" val="257*q_i*1_10"/>
  <p:tag name="KSO_WM_UNIT_CLEAR" val="1"/>
  <p:tag name="KSO_WM_UNIT_LAYERLEVEL" val="1_1"/>
  <p:tag name="KSO_WM_BEAUTIFY_FLAG" val="#wm#"/>
</p:tagLst>
</file>

<file path=ppt/tags/tag11.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11"/>
  <p:tag name="KSO_WM_UNIT_ID" val="257*q_i*1_11"/>
  <p:tag name="KSO_WM_UNIT_CLEAR" val="1"/>
  <p:tag name="KSO_WM_UNIT_LAYERLEVEL" val="1_1"/>
  <p:tag name="KSO_WM_BEAUTIFY_FLAG" val="#wm#"/>
</p:tagLst>
</file>

<file path=ppt/tags/tag12.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12"/>
  <p:tag name="KSO_WM_UNIT_ID" val="257*q_i*1_12"/>
  <p:tag name="KSO_WM_UNIT_CLEAR" val="1"/>
  <p:tag name="KSO_WM_UNIT_LAYERLEVEL" val="1_1"/>
  <p:tag name="KSO_WM_BEAUTIFY_FLAG" val="#wm#"/>
</p:tagLst>
</file>

<file path=ppt/tags/tag2.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2"/>
  <p:tag name="KSO_WM_UNIT_ID" val="257*q_i*1_2"/>
  <p:tag name="KSO_WM_UNIT_CLEAR" val="1"/>
  <p:tag name="KSO_WM_UNIT_LAYERLEVEL" val="1_1"/>
  <p:tag name="KSO_WM_BEAUTIFY_FLAG" val="#wm#"/>
</p:tagLst>
</file>

<file path=ppt/tags/tag3.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3"/>
  <p:tag name="KSO_WM_UNIT_ID" val="257*q_i*1_3"/>
  <p:tag name="KSO_WM_UNIT_CLEAR" val="1"/>
  <p:tag name="KSO_WM_UNIT_LAYERLEVEL" val="1_1"/>
  <p:tag name="KSO_WM_BEAUTIFY_FLAG" val="#wm#"/>
</p:tagLst>
</file>

<file path=ppt/tags/tag4.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4"/>
  <p:tag name="KSO_WM_UNIT_ID" val="257*q_i*1_4"/>
  <p:tag name="KSO_WM_UNIT_CLEAR" val="1"/>
  <p:tag name="KSO_WM_UNIT_LAYERLEVEL" val="1_1"/>
  <p:tag name="KSO_WM_BEAUTIFY_FLAG" val="#wm#"/>
</p:tagLst>
</file>

<file path=ppt/tags/tag5.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5"/>
  <p:tag name="KSO_WM_UNIT_ID" val="257*q_i*1_5"/>
  <p:tag name="KSO_WM_UNIT_CLEAR" val="1"/>
  <p:tag name="KSO_WM_UNIT_LAYERLEVEL" val="1_1"/>
  <p:tag name="KSO_WM_BEAUTIFY_FLAG" val="#wm#"/>
</p:tagLst>
</file>

<file path=ppt/tags/tag6.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6"/>
  <p:tag name="KSO_WM_UNIT_ID" val="257*q_i*1_6"/>
  <p:tag name="KSO_WM_UNIT_CLEAR" val="1"/>
  <p:tag name="KSO_WM_UNIT_LAYERLEVEL" val="1_1"/>
  <p:tag name="KSO_WM_BEAUTIFY_FLAG" val="#wm#"/>
</p:tagLst>
</file>

<file path=ppt/tags/tag7.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7"/>
  <p:tag name="KSO_WM_UNIT_ID" val="257*q_i*1_7"/>
  <p:tag name="KSO_WM_UNIT_CLEAR" val="1"/>
  <p:tag name="KSO_WM_UNIT_LAYERLEVEL" val="1_1"/>
  <p:tag name="KSO_WM_BEAUTIFY_FLAG" val="#wm#"/>
</p:tagLst>
</file>

<file path=ppt/tags/tag8.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8"/>
  <p:tag name="KSO_WM_UNIT_ID" val="257*q_i*1_8"/>
  <p:tag name="KSO_WM_UNIT_CLEAR" val="1"/>
  <p:tag name="KSO_WM_UNIT_LAYERLEVEL" val="1_1"/>
  <p:tag name="KSO_WM_BEAUTIFY_FLAG" val="#wm#"/>
</p:tagLst>
</file>

<file path=ppt/tags/tag9.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9"/>
  <p:tag name="KSO_WM_UNIT_ID" val="257*q_i*1_9"/>
  <p:tag name="KSO_WM_UNIT_CLEAR" val="1"/>
  <p:tag name="KSO_WM_UNIT_LAYERLEVEL" val="1_1"/>
  <p:tag name="KSO_WM_BEAUTIFY_FLAG" val="#wm#"/>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Tema de Offic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Tema de Offic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4_Tema de Offic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4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6_Tema de Offic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3_Tema de Offic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Tema de Offic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9_Tema de Offic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6536</Words>
  <Application>WWO_openplatform_20200924161515-8e733aaadf</Application>
  <PresentationFormat>全屏显示(16:9)</PresentationFormat>
  <Paragraphs>589</Paragraphs>
  <Slides>35</Slides>
  <Notes>10</Notes>
  <HiddenSlides>0</HiddenSlides>
  <MMClips>1</MMClips>
  <ScaleCrop>false</ScaleCrop>
  <HeadingPairs>
    <vt:vector size="6" baseType="variant">
      <vt:variant>
        <vt:lpstr>已用的字体</vt:lpstr>
      </vt:variant>
      <vt:variant>
        <vt:i4>27</vt:i4>
      </vt:variant>
      <vt:variant>
        <vt:lpstr>主题</vt:lpstr>
      </vt:variant>
      <vt:variant>
        <vt:i4>15</vt:i4>
      </vt:variant>
      <vt:variant>
        <vt:lpstr>幻灯片标题</vt:lpstr>
      </vt:variant>
      <vt:variant>
        <vt:i4>35</vt:i4>
      </vt:variant>
    </vt:vector>
  </HeadingPairs>
  <TitlesOfParts>
    <vt:vector size="77" baseType="lpstr">
      <vt:lpstr>Arial</vt:lpstr>
      <vt:lpstr>宋体</vt:lpstr>
      <vt:lpstr>Wingdings</vt:lpstr>
      <vt:lpstr>微软雅黑</vt:lpstr>
      <vt:lpstr>汉仪旗黑KW 55S</vt:lpstr>
      <vt:lpstr>Calibri</vt:lpstr>
      <vt:lpstr>黑体</vt:lpstr>
      <vt:lpstr>微软雅黑</vt:lpstr>
      <vt:lpstr>Iskoola Pota</vt:lpstr>
      <vt:lpstr>方正舒体</vt:lpstr>
      <vt:lpstr>Arial</vt:lpstr>
      <vt:lpstr>微软雅黑</vt:lpstr>
      <vt:lpstr>FontAwesome</vt:lpstr>
      <vt:lpstr>楷体</vt:lpstr>
      <vt:lpstr>等线</vt:lpstr>
      <vt:lpstr>等线</vt:lpstr>
      <vt:lpstr>Open Sans</vt:lpstr>
      <vt:lpstr>Segoe UI</vt:lpstr>
      <vt:lpstr>Calibri</vt:lpstr>
      <vt:lpstr>UKIJ Qolyazma</vt:lpstr>
      <vt:lpstr>Roboto condensed</vt:lpstr>
      <vt:lpstr>Impact</vt:lpstr>
      <vt:lpstr>汉仪中黑KW</vt:lpstr>
      <vt:lpstr>汉仪书宋二KW</vt:lpstr>
      <vt:lpstr>汉仪楷体KW</vt:lpstr>
      <vt:lpstr>汉仪中等线KW</vt:lpstr>
      <vt:lpstr>Kingsoft Stress</vt:lpstr>
      <vt:lpstr>webwppDefTheme</vt:lpstr>
      <vt:lpstr>Tema de Office</vt:lpstr>
      <vt:lpstr>Office 主题​​</vt:lpstr>
      <vt:lpstr>Office 主题</vt:lpstr>
      <vt:lpstr>1_Office 主题</vt:lpstr>
      <vt:lpstr>3_Office 主题</vt:lpstr>
      <vt:lpstr>13_Tema de Office</vt:lpstr>
      <vt:lpstr>8_Tema de Office</vt:lpstr>
      <vt:lpstr>9_Tema de Office</vt:lpstr>
      <vt:lpstr>10_Tema de Office</vt:lpstr>
      <vt:lpstr>2_Tema de Office</vt:lpstr>
      <vt:lpstr>4_Tema de Office</vt:lpstr>
      <vt:lpstr>2_Office 主题</vt:lpstr>
      <vt:lpstr>4_Office 主题</vt:lpstr>
      <vt:lpstr>6_Tema de 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上海维湾8号机</cp:lastModifiedBy>
  <dcterms:created xsi:type="dcterms:W3CDTF">2021-12-08T10:43:01Z</dcterms:created>
  <dcterms:modified xsi:type="dcterms:W3CDTF">2021-12-08T10:43:01Z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